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9" r:id="rId7"/>
    <p:sldId id="260" r:id="rId8"/>
    <p:sldId id="263" r:id="rId9"/>
    <p:sldId id="265" r:id="rId10"/>
    <p:sldId id="272" r:id="rId11"/>
    <p:sldId id="273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84ABB3-A10D-460C-BFD3-49DFCF067F21}" v="177" dt="2025-06-26T18:26:04.9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84" autoAdjust="0"/>
    <p:restoredTop sz="94679" autoAdjust="0"/>
  </p:normalViewPr>
  <p:slideViewPr>
    <p:cSldViewPr snapToGrid="0">
      <p:cViewPr varScale="1">
        <p:scale>
          <a:sx n="105" d="100"/>
          <a:sy n="105" d="100"/>
        </p:scale>
        <p:origin x="114" y="11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2514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lorian Zingg" userId="27b43b61-416f-4bbb-b9ee-f5ecd00fdf7b" providerId="ADAL" clId="{9D87BE2F-FADC-45CD-9331-F24DDDAEC2AA}"/>
    <pc:docChg chg="modSld">
      <pc:chgData name="Florian Zingg" userId="27b43b61-416f-4bbb-b9ee-f5ecd00fdf7b" providerId="ADAL" clId="{9D87BE2F-FADC-45CD-9331-F24DDDAEC2AA}" dt="2025-06-27T06:33:52.790" v="6" actId="20577"/>
      <pc:docMkLst>
        <pc:docMk/>
      </pc:docMkLst>
      <pc:sldChg chg="modSp mod">
        <pc:chgData name="Florian Zingg" userId="27b43b61-416f-4bbb-b9ee-f5ecd00fdf7b" providerId="ADAL" clId="{9D87BE2F-FADC-45CD-9331-F24DDDAEC2AA}" dt="2025-06-27T06:33:52.790" v="6" actId="20577"/>
        <pc:sldMkLst>
          <pc:docMk/>
          <pc:sldMk cId="3888463399" sldId="269"/>
        </pc:sldMkLst>
        <pc:spChg chg="mod">
          <ac:chgData name="Florian Zingg" userId="27b43b61-416f-4bbb-b9ee-f5ecd00fdf7b" providerId="ADAL" clId="{9D87BE2F-FADC-45CD-9331-F24DDDAEC2AA}" dt="2025-06-27T06:33:52.790" v="6" actId="20577"/>
          <ac:spMkLst>
            <pc:docMk/>
            <pc:sldMk cId="3888463399" sldId="269"/>
            <ac:spMk id="9" creationId="{219170B3-EF57-0D14-A84E-CA3C42DD3071}"/>
          </ac:spMkLst>
        </pc:spChg>
      </pc:sldChg>
    </pc:docChg>
  </pc:docChgLst>
  <pc:docChgLst>
    <pc:chgData name="Florian Zingg" userId="27b43b61-416f-4bbb-b9ee-f5ecd00fdf7b" providerId="ADAL" clId="{F984ABB3-A10D-460C-BFD3-49DFCF067F21}"/>
    <pc:docChg chg="undo redo custSel addSld delSld modSld sldOrd modMainMaster">
      <pc:chgData name="Florian Zingg" userId="27b43b61-416f-4bbb-b9ee-f5ecd00fdf7b" providerId="ADAL" clId="{F984ABB3-A10D-460C-BFD3-49DFCF067F21}" dt="2025-06-26T18:27:12.288" v="1179" actId="26606"/>
      <pc:docMkLst>
        <pc:docMk/>
      </pc:docMkLst>
      <pc:sldChg chg="modSp mod">
        <pc:chgData name="Florian Zingg" userId="27b43b61-416f-4bbb-b9ee-f5ecd00fdf7b" providerId="ADAL" clId="{F984ABB3-A10D-460C-BFD3-49DFCF067F21}" dt="2025-06-26T18:09:59.520" v="1003" actId="790"/>
        <pc:sldMkLst>
          <pc:docMk/>
          <pc:sldMk cId="38626196" sldId="256"/>
        </pc:sldMkLst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626196" sldId="256"/>
            <ac:spMk id="2" creationId="{F65360C3-746A-C741-AC7B-B3227722ECC3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626196" sldId="256"/>
            <ac:spMk id="3" creationId="{05C8BBE0-A3BB-F412-AA82-B8B990AEA982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626196" sldId="256"/>
            <ac:spMk id="4" creationId="{104E3FC6-1ADC-3AAD-1497-15E3EF854C6D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626196" sldId="256"/>
            <ac:spMk id="5" creationId="{4E84CC7F-4212-B898-607B-6EA374E45B95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626196" sldId="256"/>
            <ac:spMk id="6" creationId="{CA1F9F32-6595-D05D-51F6-10BBBD28E50F}"/>
          </ac:spMkLst>
        </pc:spChg>
      </pc:sldChg>
      <pc:sldChg chg="modSp mod">
        <pc:chgData name="Florian Zingg" userId="27b43b61-416f-4bbb-b9ee-f5ecd00fdf7b" providerId="ADAL" clId="{F984ABB3-A10D-460C-BFD3-49DFCF067F21}" dt="2025-06-26T18:09:59.520" v="1003" actId="790"/>
        <pc:sldMkLst>
          <pc:docMk/>
          <pc:sldMk cId="369983003" sldId="257"/>
        </pc:sldMkLst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9983003" sldId="257"/>
            <ac:spMk id="2" creationId="{54C0C5DF-19F3-D301-F543-6B2605A1BD44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9983003" sldId="257"/>
            <ac:spMk id="3" creationId="{25C1B394-154C-4FC6-B328-E8F2452A9B65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9983003" sldId="257"/>
            <ac:spMk id="4" creationId="{CE228613-41D1-5F0F-25FF-56E2F9B2A56B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9983003" sldId="257"/>
            <ac:spMk id="5" creationId="{2AE97579-4348-D27B-94F6-D75A8D286A9A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9983003" sldId="257"/>
            <ac:spMk id="6" creationId="{76041F43-B1D2-02F4-C6AE-996EFCAAB99A}"/>
          </ac:spMkLst>
        </pc:spChg>
      </pc:sldChg>
      <pc:sldChg chg="new del">
        <pc:chgData name="Florian Zingg" userId="27b43b61-416f-4bbb-b9ee-f5ecd00fdf7b" providerId="ADAL" clId="{F984ABB3-A10D-460C-BFD3-49DFCF067F21}" dt="2025-06-26T14:12:21.392" v="29" actId="47"/>
        <pc:sldMkLst>
          <pc:docMk/>
          <pc:sldMk cId="1791384824" sldId="258"/>
        </pc:sldMkLst>
      </pc:sldChg>
      <pc:sldChg chg="modSp new del mod">
        <pc:chgData name="Florian Zingg" userId="27b43b61-416f-4bbb-b9ee-f5ecd00fdf7b" providerId="ADAL" clId="{F984ABB3-A10D-460C-BFD3-49DFCF067F21}" dt="2025-06-26T14:18:13.968" v="140" actId="47"/>
        <pc:sldMkLst>
          <pc:docMk/>
          <pc:sldMk cId="2355971612" sldId="258"/>
        </pc:sldMkLst>
        <pc:spChg chg="mod">
          <ac:chgData name="Florian Zingg" userId="27b43b61-416f-4bbb-b9ee-f5ecd00fdf7b" providerId="ADAL" clId="{F984ABB3-A10D-460C-BFD3-49DFCF067F21}" dt="2025-06-26T14:13:31.256" v="32" actId="20577"/>
          <ac:spMkLst>
            <pc:docMk/>
            <pc:sldMk cId="2355971612" sldId="258"/>
            <ac:spMk id="2" creationId="{244647A5-5EA8-F72B-493B-5325949F9587}"/>
          </ac:spMkLst>
        </pc:spChg>
        <pc:spChg chg="mod">
          <ac:chgData name="Florian Zingg" userId="27b43b61-416f-4bbb-b9ee-f5ecd00fdf7b" providerId="ADAL" clId="{F984ABB3-A10D-460C-BFD3-49DFCF067F21}" dt="2025-06-26T14:15:12.105" v="134" actId="6549"/>
          <ac:spMkLst>
            <pc:docMk/>
            <pc:sldMk cId="2355971612" sldId="258"/>
            <ac:spMk id="3" creationId="{774E00FD-45F5-F786-BB8B-3AF55C02B168}"/>
          </ac:spMkLst>
        </pc:spChg>
      </pc:sldChg>
      <pc:sldChg chg="addSp delSp modSp new mod setBg delAnim modAnim">
        <pc:chgData name="Florian Zingg" userId="27b43b61-416f-4bbb-b9ee-f5ecd00fdf7b" providerId="ADAL" clId="{F984ABB3-A10D-460C-BFD3-49DFCF067F21}" dt="2025-06-26T18:09:59.520" v="1003" actId="790"/>
        <pc:sldMkLst>
          <pc:docMk/>
          <pc:sldMk cId="760849362" sldId="259"/>
        </pc:sldMkLst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760849362" sldId="259"/>
            <ac:spMk id="2" creationId="{6FC8B1D5-4BBF-6F1D-BEF7-289142801D4D}"/>
          </ac:spMkLst>
        </pc:spChg>
        <pc:spChg chg="mod or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760849362" sldId="259"/>
            <ac:spMk id="3" creationId="{6AB2B22C-2BE9-FDBF-0559-25CEF1382253}"/>
          </ac:spMkLst>
        </pc:spChg>
        <pc:spChg chg="mod or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760849362" sldId="259"/>
            <ac:spMk id="4" creationId="{63C1BF18-29FC-77DC-5748-CA2F8AF08435}"/>
          </ac:spMkLst>
        </pc:spChg>
        <pc:spChg chg="mod or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760849362" sldId="259"/>
            <ac:spMk id="5" creationId="{339A44DB-0175-2DD9-EC8A-74F75632CB1C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760849362" sldId="259"/>
            <ac:spMk id="6" creationId="{2CE934D9-184D-4D5C-BE4A-FE257D885F24}"/>
          </ac:spMkLst>
        </pc:spChg>
        <pc:spChg chg="add del">
          <ac:chgData name="Florian Zingg" userId="27b43b61-416f-4bbb-b9ee-f5ecd00fdf7b" providerId="ADAL" clId="{F984ABB3-A10D-460C-BFD3-49DFCF067F21}" dt="2025-06-26T17:04:12.349" v="634" actId="478"/>
          <ac:spMkLst>
            <pc:docMk/>
            <pc:sldMk cId="760849362" sldId="259"/>
            <ac:spMk id="11" creationId="{C182F346-CBD9-52CA-95DF-8AC2A4C69050}"/>
          </ac:spMkLst>
        </pc:spChg>
        <pc:spChg chg="add del">
          <ac:chgData name="Florian Zingg" userId="27b43b61-416f-4bbb-b9ee-f5ecd00fdf7b" providerId="ADAL" clId="{F984ABB3-A10D-460C-BFD3-49DFCF067F21}" dt="2025-06-26T16:54:10.327" v="613" actId="26606"/>
          <ac:spMkLst>
            <pc:docMk/>
            <pc:sldMk cId="760849362" sldId="259"/>
            <ac:spMk id="14" creationId="{C2E4E997-8672-4FFD-B8EC-9932A8E4714B}"/>
          </ac:spMkLst>
        </pc:spChg>
        <pc:spChg chg="add 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760849362" sldId="259"/>
            <ac:spMk id="81" creationId="{FE410A13-3A9A-9581-B0F7-57F3FC77CDF9}"/>
          </ac:spMkLst>
        </pc:spChg>
        <pc:grpChg chg="add del">
          <ac:chgData name="Florian Zingg" userId="27b43b61-416f-4bbb-b9ee-f5ecd00fdf7b" providerId="ADAL" clId="{F984ABB3-A10D-460C-BFD3-49DFCF067F21}" dt="2025-06-26T17:07:17.559" v="663" actId="26606"/>
          <ac:grpSpMkLst>
            <pc:docMk/>
            <pc:sldMk cId="760849362" sldId="259"/>
            <ac:grpSpMk id="15" creationId="{4CB5CC6F-11C1-4C07-87C0-F043993E89EC}"/>
          </ac:grpSpMkLst>
        </pc:grpChg>
        <pc:grpChg chg="add del">
          <ac:chgData name="Florian Zingg" userId="27b43b61-416f-4bbb-b9ee-f5ecd00fdf7b" providerId="ADAL" clId="{F984ABB3-A10D-460C-BFD3-49DFCF067F21}" dt="2025-06-26T16:54:10.327" v="613" actId="26606"/>
          <ac:grpSpMkLst>
            <pc:docMk/>
            <pc:sldMk cId="760849362" sldId="259"/>
            <ac:grpSpMk id="18" creationId="{453E4DEE-E996-40F8-8635-0FF43D7348F9}"/>
          </ac:grpSpMkLst>
        </pc:grpChg>
        <pc:grpChg chg="add del">
          <ac:chgData name="Florian Zingg" userId="27b43b61-416f-4bbb-b9ee-f5ecd00fdf7b" providerId="ADAL" clId="{F984ABB3-A10D-460C-BFD3-49DFCF067F21}" dt="2025-06-26T17:07:17.559" v="663" actId="26606"/>
          <ac:grpSpMkLst>
            <pc:docMk/>
            <pc:sldMk cId="760849362" sldId="259"/>
            <ac:grpSpMk id="22" creationId="{C6C16BE5-8A9A-432D-8A61-230FA03816DB}"/>
          </ac:grpSpMkLst>
        </pc:grpChg>
        <pc:grpChg chg="add del">
          <ac:chgData name="Florian Zingg" userId="27b43b61-416f-4bbb-b9ee-f5ecd00fdf7b" providerId="ADAL" clId="{F984ABB3-A10D-460C-BFD3-49DFCF067F21}" dt="2025-06-26T17:07:16.836" v="661" actId="26606"/>
          <ac:grpSpMkLst>
            <pc:docMk/>
            <pc:sldMk cId="760849362" sldId="259"/>
            <ac:grpSpMk id="85" creationId="{FB1C6FC3-0FE6-4434-9E4B-EAFBA0A70C1D}"/>
          </ac:grpSpMkLst>
        </pc:grpChg>
        <pc:grpChg chg="add del">
          <ac:chgData name="Florian Zingg" userId="27b43b61-416f-4bbb-b9ee-f5ecd00fdf7b" providerId="ADAL" clId="{F984ABB3-A10D-460C-BFD3-49DFCF067F21}" dt="2025-06-26T17:07:16.836" v="661" actId="26606"/>
          <ac:grpSpMkLst>
            <pc:docMk/>
            <pc:sldMk cId="760849362" sldId="259"/>
            <ac:grpSpMk id="89" creationId="{ACF91339-3F26-4B01-8848-0F6E5575A6E0}"/>
          </ac:grpSpMkLst>
        </pc:grpChg>
        <pc:picChg chg="add del mod">
          <ac:chgData name="Florian Zingg" userId="27b43b61-416f-4bbb-b9ee-f5ecd00fdf7b" providerId="ADAL" clId="{F984ABB3-A10D-460C-BFD3-49DFCF067F21}" dt="2025-06-26T16:52:05.256" v="603" actId="478"/>
          <ac:picMkLst>
            <pc:docMk/>
            <pc:sldMk cId="760849362" sldId="259"/>
            <ac:picMk id="7" creationId="{D9E1FF07-52B1-759A-7323-F72939C65C36}"/>
          </ac:picMkLst>
        </pc:picChg>
        <pc:picChg chg="add mod ord">
          <ac:chgData name="Florian Zingg" userId="27b43b61-416f-4bbb-b9ee-f5ecd00fdf7b" providerId="ADAL" clId="{F984ABB3-A10D-460C-BFD3-49DFCF067F21}" dt="2025-06-26T17:15:06.513" v="727" actId="1076"/>
          <ac:picMkLst>
            <pc:docMk/>
            <pc:sldMk cId="760849362" sldId="259"/>
            <ac:picMk id="9" creationId="{76F0C2A9-4E6F-4EE4-32D0-818606845247}"/>
          </ac:picMkLst>
        </pc:picChg>
        <pc:picChg chg="add del mod ord">
          <ac:chgData name="Florian Zingg" userId="27b43b61-416f-4bbb-b9ee-f5ecd00fdf7b" providerId="ADAL" clId="{F984ABB3-A10D-460C-BFD3-49DFCF067F21}" dt="2025-06-26T17:08:00.705" v="682" actId="478"/>
          <ac:picMkLst>
            <pc:docMk/>
            <pc:sldMk cId="760849362" sldId="259"/>
            <ac:picMk id="13" creationId="{24893FB6-F146-A91A-1340-D4EBFBD17EE3}"/>
          </ac:picMkLst>
        </pc:picChg>
        <pc:picChg chg="add del">
          <ac:chgData name="Florian Zingg" userId="27b43b61-416f-4bbb-b9ee-f5ecd00fdf7b" providerId="ADAL" clId="{F984ABB3-A10D-460C-BFD3-49DFCF067F21}" dt="2025-06-26T16:54:10.327" v="613" actId="26606"/>
          <ac:picMkLst>
            <pc:docMk/>
            <pc:sldMk cId="760849362" sldId="259"/>
            <ac:picMk id="16" creationId="{FE6BA9E6-1D9E-4D30-B528-D49FA1342E4E}"/>
          </ac:picMkLst>
        </pc:picChg>
        <pc:picChg chg="add mod modCrop">
          <ac:chgData name="Florian Zingg" userId="27b43b61-416f-4bbb-b9ee-f5ecd00fdf7b" providerId="ADAL" clId="{F984ABB3-A10D-460C-BFD3-49DFCF067F21}" dt="2025-06-26T17:15:36.427" v="735" actId="1076"/>
          <ac:picMkLst>
            <pc:docMk/>
            <pc:sldMk cId="760849362" sldId="259"/>
            <ac:picMk id="77" creationId="{A1A1CDD2-1D82-206D-6DC6-BB2952BDA72F}"/>
          </ac:picMkLst>
        </pc:picChg>
        <pc:cxnChg chg="add del">
          <ac:chgData name="Florian Zingg" userId="27b43b61-416f-4bbb-b9ee-f5ecd00fdf7b" providerId="ADAL" clId="{F984ABB3-A10D-460C-BFD3-49DFCF067F21}" dt="2025-06-26T17:07:17.559" v="663" actId="26606"/>
          <ac:cxnSpMkLst>
            <pc:docMk/>
            <pc:sldMk cId="760849362" sldId="259"/>
            <ac:cxnSpMk id="78" creationId="{E104AA93-67FD-43AC-92F9-5840A89E43A1}"/>
          </ac:cxnSpMkLst>
        </pc:cxnChg>
        <pc:cxnChg chg="add del">
          <ac:chgData name="Florian Zingg" userId="27b43b61-416f-4bbb-b9ee-f5ecd00fdf7b" providerId="ADAL" clId="{F984ABB3-A10D-460C-BFD3-49DFCF067F21}" dt="2025-06-26T17:07:17.559" v="663" actId="26606"/>
          <ac:cxnSpMkLst>
            <pc:docMk/>
            <pc:sldMk cId="760849362" sldId="259"/>
            <ac:cxnSpMk id="80" creationId="{95AE1CAD-A877-4C0B-91F7-CA9C684C9455}"/>
          </ac:cxnSpMkLst>
        </pc:cxnChg>
      </pc:sldChg>
      <pc:sldChg chg="new del">
        <pc:chgData name="Florian Zingg" userId="27b43b61-416f-4bbb-b9ee-f5ecd00fdf7b" providerId="ADAL" clId="{F984ABB3-A10D-460C-BFD3-49DFCF067F21}" dt="2025-06-26T14:12:20.716" v="28" actId="47"/>
        <pc:sldMkLst>
          <pc:docMk/>
          <pc:sldMk cId="2795420329" sldId="259"/>
        </pc:sldMkLst>
      </pc:sldChg>
      <pc:sldChg chg="modSp new mod modAnim">
        <pc:chgData name="Florian Zingg" userId="27b43b61-416f-4bbb-b9ee-f5ecd00fdf7b" providerId="ADAL" clId="{F984ABB3-A10D-460C-BFD3-49DFCF067F21}" dt="2025-06-26T18:09:59.520" v="1003" actId="790"/>
        <pc:sldMkLst>
          <pc:docMk/>
          <pc:sldMk cId="424401843" sldId="260"/>
        </pc:sldMkLst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424401843" sldId="260"/>
            <ac:spMk id="2" creationId="{B43B89D1-5343-A26D-7FC7-F94020F891F2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424401843" sldId="260"/>
            <ac:spMk id="3" creationId="{9BF09FF7-94F2-8D23-844C-08866A35582A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424401843" sldId="260"/>
            <ac:spMk id="4" creationId="{4B7C1076-B62A-8826-51B2-D42D425A102D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424401843" sldId="260"/>
            <ac:spMk id="5" creationId="{50EB3978-F01A-4BEE-CD26-9BB321E32750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424401843" sldId="260"/>
            <ac:spMk id="6" creationId="{14D4A3FB-43D9-F3B9-76EE-92757CD35D10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424401843" sldId="260"/>
            <ac:spMk id="7" creationId="{F73D1C49-0B72-8F5B-A46B-C78283CB2359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424401843" sldId="260"/>
            <ac:spMk id="8" creationId="{EA0F0C26-C3C6-6FDF-1B4F-7C4526F200DC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424401843" sldId="260"/>
            <ac:spMk id="9" creationId="{38C505E6-4926-B9C9-D980-4EF7B5683F05}"/>
          </ac:spMkLst>
        </pc:spChg>
      </pc:sldChg>
      <pc:sldChg chg="addSp delSp modSp new mod modAnim">
        <pc:chgData name="Florian Zingg" userId="27b43b61-416f-4bbb-b9ee-f5ecd00fdf7b" providerId="ADAL" clId="{F984ABB3-A10D-460C-BFD3-49DFCF067F21}" dt="2025-06-26T18:09:59.520" v="1003" actId="790"/>
        <pc:sldMkLst>
          <pc:docMk/>
          <pc:sldMk cId="2261452878" sldId="261"/>
        </pc:sldMkLst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261452878" sldId="261"/>
            <ac:spMk id="2" creationId="{37696B7D-B9E6-3D33-81A5-73EAC15A3D71}"/>
          </ac:spMkLst>
        </pc:spChg>
        <pc:spChg chg="del">
          <ac:chgData name="Florian Zingg" userId="27b43b61-416f-4bbb-b9ee-f5ecd00fdf7b" providerId="ADAL" clId="{F984ABB3-A10D-460C-BFD3-49DFCF067F21}" dt="2025-06-26T14:36:35.519" v="371"/>
          <ac:spMkLst>
            <pc:docMk/>
            <pc:sldMk cId="2261452878" sldId="261"/>
            <ac:spMk id="3" creationId="{7B6BB396-84CA-68A8-2BC1-819899BF77E3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261452878" sldId="261"/>
            <ac:spMk id="4" creationId="{54C26AE2-F9D9-FED9-D154-315F80001ABE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261452878" sldId="261"/>
            <ac:spMk id="5" creationId="{C3A3C848-FECF-348F-F525-A2367BCE32E6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261452878" sldId="261"/>
            <ac:spMk id="6" creationId="{40DEFA76-957D-9896-6260-03CB8119421A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261452878" sldId="261"/>
            <ac:spMk id="7" creationId="{61C30EB6-93E0-3063-B42F-E9FFA2C212B7}"/>
          </ac:spMkLst>
        </pc:spChg>
        <pc:spChg chg="add 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261452878" sldId="261"/>
            <ac:spMk id="8" creationId="{A8298879-7932-1DEE-9D92-CA8C0F7C7693}"/>
          </ac:spMkLst>
        </pc:spChg>
        <pc:graphicFrameChg chg="add mod modGraphic">
          <ac:chgData name="Florian Zingg" userId="27b43b61-416f-4bbb-b9ee-f5ecd00fdf7b" providerId="ADAL" clId="{F984ABB3-A10D-460C-BFD3-49DFCF067F21}" dt="2025-06-26T18:09:59.520" v="1003" actId="790"/>
          <ac:graphicFrameMkLst>
            <pc:docMk/>
            <pc:sldMk cId="2261452878" sldId="261"/>
            <ac:graphicFrameMk id="9" creationId="{FE998E10-9132-A9A5-AEFE-F000B7756DE5}"/>
          </ac:graphicFrameMkLst>
        </pc:graphicFrameChg>
        <pc:graphicFrameChg chg="add mod modGraphic">
          <ac:chgData name="Florian Zingg" userId="27b43b61-416f-4bbb-b9ee-f5ecd00fdf7b" providerId="ADAL" clId="{F984ABB3-A10D-460C-BFD3-49DFCF067F21}" dt="2025-06-26T18:09:59.520" v="1003" actId="790"/>
          <ac:graphicFrameMkLst>
            <pc:docMk/>
            <pc:sldMk cId="2261452878" sldId="261"/>
            <ac:graphicFrameMk id="10" creationId="{6A6A6636-1CB7-BA00-0BC6-16DF2EEE2A74}"/>
          </ac:graphicFrameMkLst>
        </pc:graphicFrameChg>
      </pc:sldChg>
      <pc:sldChg chg="new del">
        <pc:chgData name="Florian Zingg" userId="27b43b61-416f-4bbb-b9ee-f5ecd00fdf7b" providerId="ADAL" clId="{F984ABB3-A10D-460C-BFD3-49DFCF067F21}" dt="2025-06-26T14:33:34.071" v="274" actId="47"/>
        <pc:sldMkLst>
          <pc:docMk/>
          <pc:sldMk cId="2495340922" sldId="261"/>
        </pc:sldMkLst>
      </pc:sldChg>
      <pc:sldChg chg="addSp delSp modSp add mod modAnim">
        <pc:chgData name="Florian Zingg" userId="27b43b61-416f-4bbb-b9ee-f5ecd00fdf7b" providerId="ADAL" clId="{F984ABB3-A10D-460C-BFD3-49DFCF067F21}" dt="2025-06-26T18:09:59.520" v="1003" actId="790"/>
        <pc:sldMkLst>
          <pc:docMk/>
          <pc:sldMk cId="368423622" sldId="262"/>
        </pc:sldMkLst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8423622" sldId="262"/>
            <ac:spMk id="2" creationId="{BB3670EB-5147-5453-B747-CA71704F4C3B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8423622" sldId="262"/>
            <ac:spMk id="4" creationId="{C9234F86-7861-726B-8A64-B048D74D34DC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8423622" sldId="262"/>
            <ac:spMk id="5" creationId="{5A5C7936-B742-1B97-470D-AF4BE54729D4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8423622" sldId="262"/>
            <ac:spMk id="6" creationId="{B5144550-BC0E-5F4E-FFBF-F41B8D9D41FB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8423622" sldId="262"/>
            <ac:spMk id="7" creationId="{1B9BE8EC-E621-C9D2-260D-25BA2806F709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68423622" sldId="262"/>
            <ac:spMk id="8" creationId="{51EAC98A-436F-924A-0FC9-A7BAB4DE22CE}"/>
          </ac:spMkLst>
        </pc:spChg>
        <pc:spChg chg="add del mod">
          <ac:chgData name="Florian Zingg" userId="27b43b61-416f-4bbb-b9ee-f5ecd00fdf7b" providerId="ADAL" clId="{F984ABB3-A10D-460C-BFD3-49DFCF067F21}" dt="2025-06-26T14:46:52.635" v="410" actId="478"/>
          <ac:spMkLst>
            <pc:docMk/>
            <pc:sldMk cId="368423622" sldId="262"/>
            <ac:spMk id="11" creationId="{8472B35A-13AA-D27C-E8C6-9B2DCB9F2C7B}"/>
          </ac:spMkLst>
        </pc:spChg>
        <pc:spChg chg="add del">
          <ac:chgData name="Florian Zingg" userId="27b43b61-416f-4bbb-b9ee-f5ecd00fdf7b" providerId="ADAL" clId="{F984ABB3-A10D-460C-BFD3-49DFCF067F21}" dt="2025-06-26T14:46:56.577" v="412" actId="478"/>
          <ac:spMkLst>
            <pc:docMk/>
            <pc:sldMk cId="368423622" sldId="262"/>
            <ac:spMk id="13" creationId="{E9C17E49-8910-439C-485C-AFA77205C9F4}"/>
          </ac:spMkLst>
        </pc:spChg>
        <pc:spChg chg="add del">
          <ac:chgData name="Florian Zingg" userId="27b43b61-416f-4bbb-b9ee-f5ecd00fdf7b" providerId="ADAL" clId="{F984ABB3-A10D-460C-BFD3-49DFCF067F21}" dt="2025-06-26T14:47:05.139" v="414" actId="478"/>
          <ac:spMkLst>
            <pc:docMk/>
            <pc:sldMk cId="368423622" sldId="262"/>
            <ac:spMk id="15" creationId="{3682175E-3D0B-7E81-7E0E-3909A8795FE7}"/>
          </ac:spMkLst>
        </pc:spChg>
        <pc:graphicFrameChg chg="del">
          <ac:chgData name="Florian Zingg" userId="27b43b61-416f-4bbb-b9ee-f5ecd00fdf7b" providerId="ADAL" clId="{F984ABB3-A10D-460C-BFD3-49DFCF067F21}" dt="2025-06-26T14:42:04.583" v="387" actId="478"/>
          <ac:graphicFrameMkLst>
            <pc:docMk/>
            <pc:sldMk cId="368423622" sldId="262"/>
            <ac:graphicFrameMk id="9" creationId="{3687E66D-55E6-EE3D-4FE2-01D2EF003D2A}"/>
          </ac:graphicFrameMkLst>
        </pc:graphicFrameChg>
        <pc:graphicFrameChg chg="del">
          <ac:chgData name="Florian Zingg" userId="27b43b61-416f-4bbb-b9ee-f5ecd00fdf7b" providerId="ADAL" clId="{F984ABB3-A10D-460C-BFD3-49DFCF067F21}" dt="2025-06-26T14:42:02.708" v="386" actId="478"/>
          <ac:graphicFrameMkLst>
            <pc:docMk/>
            <pc:sldMk cId="368423622" sldId="262"/>
            <ac:graphicFrameMk id="10" creationId="{EF96FE11-2BE2-9452-2077-3EA7424251F7}"/>
          </ac:graphicFrameMkLst>
        </pc:graphicFrameChg>
        <pc:picChg chg="add mod">
          <ac:chgData name="Florian Zingg" userId="27b43b61-416f-4bbb-b9ee-f5ecd00fdf7b" providerId="ADAL" clId="{F984ABB3-A10D-460C-BFD3-49DFCF067F21}" dt="2025-06-26T14:47:15.753" v="416" actId="1076"/>
          <ac:picMkLst>
            <pc:docMk/>
            <pc:sldMk cId="368423622" sldId="262"/>
            <ac:picMk id="16" creationId="{823CA068-514B-91B4-DA65-192348011B0E}"/>
          </ac:picMkLst>
        </pc:picChg>
        <pc:picChg chg="add mod">
          <ac:chgData name="Florian Zingg" userId="27b43b61-416f-4bbb-b9ee-f5ecd00fdf7b" providerId="ADAL" clId="{F984ABB3-A10D-460C-BFD3-49DFCF067F21}" dt="2025-06-26T14:47:35.251" v="420" actId="1076"/>
          <ac:picMkLst>
            <pc:docMk/>
            <pc:sldMk cId="368423622" sldId="262"/>
            <ac:picMk id="17" creationId="{00643A57-DEF7-3519-6AF5-BBB401966E58}"/>
          </ac:picMkLst>
        </pc:picChg>
        <pc:picChg chg="add del mod">
          <ac:chgData name="Florian Zingg" userId="27b43b61-416f-4bbb-b9ee-f5ecd00fdf7b" providerId="ADAL" clId="{F984ABB3-A10D-460C-BFD3-49DFCF067F21}" dt="2025-06-26T16:40:17.494" v="488" actId="478"/>
          <ac:picMkLst>
            <pc:docMk/>
            <pc:sldMk cId="368423622" sldId="262"/>
            <ac:picMk id="18" creationId="{B5CA5DCE-2966-B91A-A2AE-21ECDECF264D}"/>
          </ac:picMkLst>
        </pc:picChg>
        <pc:picChg chg="add del mod">
          <ac:chgData name="Florian Zingg" userId="27b43b61-416f-4bbb-b9ee-f5ecd00fdf7b" providerId="ADAL" clId="{F984ABB3-A10D-460C-BFD3-49DFCF067F21}" dt="2025-06-26T16:40:18.368" v="489" actId="478"/>
          <ac:picMkLst>
            <pc:docMk/>
            <pc:sldMk cId="368423622" sldId="262"/>
            <ac:picMk id="19" creationId="{330A783D-65C2-1720-6ECC-FFADC24D83AE}"/>
          </ac:picMkLst>
        </pc:picChg>
      </pc:sldChg>
      <pc:sldChg chg="new del">
        <pc:chgData name="Florian Zingg" userId="27b43b61-416f-4bbb-b9ee-f5ecd00fdf7b" providerId="ADAL" clId="{F984ABB3-A10D-460C-BFD3-49DFCF067F21}" dt="2025-06-26T14:33:34.699" v="275" actId="47"/>
        <pc:sldMkLst>
          <pc:docMk/>
          <pc:sldMk cId="2655918155" sldId="262"/>
        </pc:sldMkLst>
      </pc:sldChg>
      <pc:sldChg chg="addSp delSp modSp new mod setBg addAnim delAnim modAnim setClrOvrMap">
        <pc:chgData name="Florian Zingg" userId="27b43b61-416f-4bbb-b9ee-f5ecd00fdf7b" providerId="ADAL" clId="{F984ABB3-A10D-460C-BFD3-49DFCF067F21}" dt="2025-06-26T18:14:13.737" v="1063" actId="26606"/>
        <pc:sldMkLst>
          <pc:docMk/>
          <pc:sldMk cId="1679316660" sldId="263"/>
        </pc:sldMkLst>
        <pc:spChg chg="mod">
          <ac:chgData name="Florian Zingg" userId="27b43b61-416f-4bbb-b9ee-f5ecd00fdf7b" providerId="ADAL" clId="{F984ABB3-A10D-460C-BFD3-49DFCF067F21}" dt="2025-06-26T18:14:13.737" v="1063" actId="26606"/>
          <ac:spMkLst>
            <pc:docMk/>
            <pc:sldMk cId="1679316660" sldId="263"/>
            <ac:spMk id="2" creationId="{4339BDD2-6121-50CC-1670-0AE934A42A1E}"/>
          </ac:spMkLst>
        </pc:spChg>
        <pc:spChg chg="mod">
          <ac:chgData name="Florian Zingg" userId="27b43b61-416f-4bbb-b9ee-f5ecd00fdf7b" providerId="ADAL" clId="{F984ABB3-A10D-460C-BFD3-49DFCF067F21}" dt="2025-06-26T18:14:13.737" v="1063" actId="26606"/>
          <ac:spMkLst>
            <pc:docMk/>
            <pc:sldMk cId="1679316660" sldId="263"/>
            <ac:spMk id="3" creationId="{7787B966-3467-18AE-72FA-E18D67A1E250}"/>
          </ac:spMkLst>
        </pc:spChg>
        <pc:spChg chg="mod ord">
          <ac:chgData name="Florian Zingg" userId="27b43b61-416f-4bbb-b9ee-f5ecd00fdf7b" providerId="ADAL" clId="{F984ABB3-A10D-460C-BFD3-49DFCF067F21}" dt="2025-06-26T18:14:13.737" v="1063" actId="26606"/>
          <ac:spMkLst>
            <pc:docMk/>
            <pc:sldMk cId="1679316660" sldId="263"/>
            <ac:spMk id="4" creationId="{498E2B3A-655C-5C3D-B3CA-7645F9393770}"/>
          </ac:spMkLst>
        </pc:spChg>
        <pc:spChg chg="mod">
          <ac:chgData name="Florian Zingg" userId="27b43b61-416f-4bbb-b9ee-f5ecd00fdf7b" providerId="ADAL" clId="{F984ABB3-A10D-460C-BFD3-49DFCF067F21}" dt="2025-06-26T18:14:13.737" v="1063" actId="26606"/>
          <ac:spMkLst>
            <pc:docMk/>
            <pc:sldMk cId="1679316660" sldId="263"/>
            <ac:spMk id="5" creationId="{0E0D2D4D-E561-1431-731D-C635DFBCC52E}"/>
          </ac:spMkLst>
        </pc:spChg>
        <pc:spChg chg="mod">
          <ac:chgData name="Florian Zingg" userId="27b43b61-416f-4bbb-b9ee-f5ecd00fdf7b" providerId="ADAL" clId="{F984ABB3-A10D-460C-BFD3-49DFCF067F21}" dt="2025-06-26T18:14:13.737" v="1063" actId="26606"/>
          <ac:spMkLst>
            <pc:docMk/>
            <pc:sldMk cId="1679316660" sldId="263"/>
            <ac:spMk id="6" creationId="{B028E070-8E5D-2B49-4F17-AD98B3EEF791}"/>
          </ac:spMkLst>
        </pc:spChg>
        <pc:spChg chg="add del">
          <ac:chgData name="Florian Zingg" userId="27b43b61-416f-4bbb-b9ee-f5ecd00fdf7b" providerId="ADAL" clId="{F984ABB3-A10D-460C-BFD3-49DFCF067F21}" dt="2025-06-26T18:10:37.993" v="1011" actId="26606"/>
          <ac:spMkLst>
            <pc:docMk/>
            <pc:sldMk cId="1679316660" sldId="263"/>
            <ac:spMk id="15" creationId="{4B24F6DB-F114-44A7-BB56-D401884E4E7F}"/>
          </ac:spMkLst>
        </pc:spChg>
        <pc:spChg chg="add del">
          <ac:chgData name="Florian Zingg" userId="27b43b61-416f-4bbb-b9ee-f5ecd00fdf7b" providerId="ADAL" clId="{F984ABB3-A10D-460C-BFD3-49DFCF067F21}" dt="2025-06-26T18:14:13.737" v="1063" actId="26606"/>
          <ac:spMkLst>
            <pc:docMk/>
            <pc:sldMk cId="1679316660" sldId="263"/>
            <ac:spMk id="38" creationId="{4B24F6DB-F114-44A7-BB56-D401884E4E7F}"/>
          </ac:spMkLst>
        </pc:spChg>
        <pc:spChg chg="add del">
          <ac:chgData name="Florian Zingg" userId="27b43b61-416f-4bbb-b9ee-f5ecd00fdf7b" providerId="ADAL" clId="{F984ABB3-A10D-460C-BFD3-49DFCF067F21}" dt="2025-06-26T18:14:07.355" v="1061" actId="26606"/>
          <ac:spMkLst>
            <pc:docMk/>
            <pc:sldMk cId="1679316660" sldId="263"/>
            <ac:spMk id="44" creationId="{2F0EACBB-AB1D-4D11-AE26-0A672B872FCE}"/>
          </ac:spMkLst>
        </pc:spChg>
        <pc:spChg chg="add del">
          <ac:chgData name="Florian Zingg" userId="27b43b61-416f-4bbb-b9ee-f5ecd00fdf7b" providerId="ADAL" clId="{F984ABB3-A10D-460C-BFD3-49DFCF067F21}" dt="2025-06-26T18:10:51.088" v="1015" actId="26606"/>
          <ac:spMkLst>
            <pc:docMk/>
            <pc:sldMk cId="1679316660" sldId="263"/>
            <ac:spMk id="68" creationId="{4D6A640B-6684-4338-9199-6EE758735581}"/>
          </ac:spMkLst>
        </pc:spChg>
        <pc:spChg chg="add del">
          <ac:chgData name="Florian Zingg" userId="27b43b61-416f-4bbb-b9ee-f5ecd00fdf7b" providerId="ADAL" clId="{F984ABB3-A10D-460C-BFD3-49DFCF067F21}" dt="2025-06-26T18:10:51.088" v="1015" actId="26606"/>
          <ac:spMkLst>
            <pc:docMk/>
            <pc:sldMk cId="1679316660" sldId="263"/>
            <ac:spMk id="69" creationId="{FF5E4228-419E-44B9-B090-94A9540E5B3F}"/>
          </ac:spMkLst>
        </pc:spChg>
        <pc:grpChg chg="add del">
          <ac:chgData name="Florian Zingg" userId="27b43b61-416f-4bbb-b9ee-f5ecd00fdf7b" providerId="ADAL" clId="{F984ABB3-A10D-460C-BFD3-49DFCF067F21}" dt="2025-06-26T18:10:37.993" v="1011" actId="26606"/>
          <ac:grpSpMkLst>
            <pc:docMk/>
            <pc:sldMk cId="1679316660" sldId="263"/>
            <ac:grpSpMk id="11" creationId="{9BE10567-6165-46A7-867D-4690A16B46D6}"/>
          </ac:grpSpMkLst>
        </pc:grpChg>
        <pc:grpChg chg="add del">
          <ac:chgData name="Florian Zingg" userId="27b43b61-416f-4bbb-b9ee-f5ecd00fdf7b" providerId="ADAL" clId="{F984ABB3-A10D-460C-BFD3-49DFCF067F21}" dt="2025-06-26T18:10:51.088" v="1015" actId="26606"/>
          <ac:grpSpMkLst>
            <pc:docMk/>
            <pc:sldMk cId="1679316660" sldId="263"/>
            <ac:grpSpMk id="13" creationId="{5BAB052D-92E4-4715-895B-E423230754C2}"/>
          </ac:grpSpMkLst>
        </pc:grpChg>
        <pc:grpChg chg="add del">
          <ac:chgData name="Florian Zingg" userId="27b43b61-416f-4bbb-b9ee-f5ecd00fdf7b" providerId="ADAL" clId="{F984ABB3-A10D-460C-BFD3-49DFCF067F21}" dt="2025-06-26T18:14:13.737" v="1063" actId="26606"/>
          <ac:grpSpMkLst>
            <pc:docMk/>
            <pc:sldMk cId="1679316660" sldId="263"/>
            <ac:grpSpMk id="14" creationId="{9BE10567-6165-46A7-867D-4690A16B46D6}"/>
          </ac:grpSpMkLst>
        </pc:grpChg>
        <pc:grpChg chg="add del">
          <ac:chgData name="Florian Zingg" userId="27b43b61-416f-4bbb-b9ee-f5ecd00fdf7b" providerId="ADAL" clId="{F984ABB3-A10D-460C-BFD3-49DFCF067F21}" dt="2025-06-26T18:10:37.993" v="1011" actId="26606"/>
          <ac:grpSpMkLst>
            <pc:docMk/>
            <pc:sldMk cId="1679316660" sldId="263"/>
            <ac:grpSpMk id="17" creationId="{4DB50ECD-225E-4F81-AF7B-706DD05F3BA8}"/>
          </ac:grpSpMkLst>
        </pc:grpChg>
        <pc:grpChg chg="add del">
          <ac:chgData name="Florian Zingg" userId="27b43b61-416f-4bbb-b9ee-f5ecd00fdf7b" providerId="ADAL" clId="{F984ABB3-A10D-460C-BFD3-49DFCF067F21}" dt="2025-06-26T18:14:13.737" v="1063" actId="26606"/>
          <ac:grpSpMkLst>
            <pc:docMk/>
            <pc:sldMk cId="1679316660" sldId="263"/>
            <ac:grpSpMk id="39" creationId="{4DB50ECD-225E-4F81-AF7B-706DD05F3BA8}"/>
          </ac:grpSpMkLst>
        </pc:grpChg>
        <pc:grpChg chg="add del">
          <ac:chgData name="Florian Zingg" userId="27b43b61-416f-4bbb-b9ee-f5ecd00fdf7b" providerId="ADAL" clId="{F984ABB3-A10D-460C-BFD3-49DFCF067F21}" dt="2025-06-26T18:14:07.355" v="1061" actId="26606"/>
          <ac:grpSpMkLst>
            <pc:docMk/>
            <pc:sldMk cId="1679316660" sldId="263"/>
            <ac:grpSpMk id="46" creationId="{EDEE0B57-C901-4422-9C96-B0E1A0D4D0E7}"/>
          </ac:grpSpMkLst>
        </pc:grpChg>
        <pc:grpChg chg="add del">
          <ac:chgData name="Florian Zingg" userId="27b43b61-416f-4bbb-b9ee-f5ecd00fdf7b" providerId="ADAL" clId="{F984ABB3-A10D-460C-BFD3-49DFCF067F21}" dt="2025-06-26T18:14:07.355" v="1061" actId="26606"/>
          <ac:grpSpMkLst>
            <pc:docMk/>
            <pc:sldMk cId="1679316660" sldId="263"/>
            <ac:grpSpMk id="102" creationId="{B8DE5EA2-C86F-45CC-A9F1-5100DE1D1986}"/>
          </ac:grpSpMkLst>
        </pc:grpChg>
        <pc:graphicFrameChg chg="add del mod modGraphic">
          <ac:chgData name="Florian Zingg" userId="27b43b61-416f-4bbb-b9ee-f5ecd00fdf7b" providerId="ADAL" clId="{F984ABB3-A10D-460C-BFD3-49DFCF067F21}" dt="2025-06-26T16:36:23.474" v="455" actId="478"/>
          <ac:graphicFrameMkLst>
            <pc:docMk/>
            <pc:sldMk cId="1679316660" sldId="263"/>
            <ac:graphicFrameMk id="7" creationId="{89397FD1-15CB-E45A-874A-E0A76202381D}"/>
          </ac:graphicFrameMkLst>
        </pc:graphicFrameChg>
        <pc:picChg chg="add del mod">
          <ac:chgData name="Florian Zingg" userId="27b43b61-416f-4bbb-b9ee-f5ecd00fdf7b" providerId="ADAL" clId="{F984ABB3-A10D-460C-BFD3-49DFCF067F21}" dt="2025-06-26T16:48:18.723" v="535" actId="21"/>
          <ac:picMkLst>
            <pc:docMk/>
            <pc:sldMk cId="1679316660" sldId="263"/>
            <ac:picMk id="8" creationId="{2A1371CF-1CB1-FB71-C86E-7377D7754416}"/>
          </ac:picMkLst>
        </pc:picChg>
        <pc:picChg chg="add del">
          <ac:chgData name="Florian Zingg" userId="27b43b61-416f-4bbb-b9ee-f5ecd00fdf7b" providerId="ADAL" clId="{F984ABB3-A10D-460C-BFD3-49DFCF067F21}" dt="2025-06-26T18:10:56.137" v="1017" actId="26606"/>
          <ac:picMkLst>
            <pc:docMk/>
            <pc:sldMk cId="1679316660" sldId="263"/>
            <ac:picMk id="10" creationId="{A5F0BA9A-F83D-9EDC-E2DC-2EBE7AAB91E4}"/>
          </ac:picMkLst>
        </pc:picChg>
      </pc:sldChg>
      <pc:sldChg chg="new del">
        <pc:chgData name="Florian Zingg" userId="27b43b61-416f-4bbb-b9ee-f5ecd00fdf7b" providerId="ADAL" clId="{F984ABB3-A10D-460C-BFD3-49DFCF067F21}" dt="2025-06-26T14:33:35.462" v="276" actId="47"/>
        <pc:sldMkLst>
          <pc:docMk/>
          <pc:sldMk cId="1711865204" sldId="263"/>
        </pc:sldMkLst>
      </pc:sldChg>
      <pc:sldChg chg="addSp delSp modSp new mod modShow">
        <pc:chgData name="Florian Zingg" userId="27b43b61-416f-4bbb-b9ee-f5ecd00fdf7b" providerId="ADAL" clId="{F984ABB3-A10D-460C-BFD3-49DFCF067F21}" dt="2025-06-26T18:09:59.520" v="1003" actId="790"/>
        <pc:sldMkLst>
          <pc:docMk/>
          <pc:sldMk cId="2124422113" sldId="264"/>
        </pc:sldMkLst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124422113" sldId="264"/>
            <ac:spMk id="2" creationId="{9D92CAA6-2744-77C1-8474-0D9EC8F4911F}"/>
          </ac:spMkLst>
        </pc:spChg>
        <pc:spChg chg="del">
          <ac:chgData name="Florian Zingg" userId="27b43b61-416f-4bbb-b9ee-f5ecd00fdf7b" providerId="ADAL" clId="{F984ABB3-A10D-460C-BFD3-49DFCF067F21}" dt="2025-06-26T16:40:45.537" v="492" actId="478"/>
          <ac:spMkLst>
            <pc:docMk/>
            <pc:sldMk cId="2124422113" sldId="264"/>
            <ac:spMk id="3" creationId="{7C1AD4E3-4910-68DE-8BEC-A551B9086B91}"/>
          </ac:spMkLst>
        </pc:spChg>
        <pc:spChg chg="del">
          <ac:chgData name="Florian Zingg" userId="27b43b61-416f-4bbb-b9ee-f5ecd00fdf7b" providerId="ADAL" clId="{F984ABB3-A10D-460C-BFD3-49DFCF067F21}" dt="2025-06-26T16:40:47.484" v="493" actId="478"/>
          <ac:spMkLst>
            <pc:docMk/>
            <pc:sldMk cId="2124422113" sldId="264"/>
            <ac:spMk id="4" creationId="{B3F070E0-2420-0E86-3420-A6D6C6BB305D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124422113" sldId="264"/>
            <ac:spMk id="5" creationId="{A3AE69C6-AC5D-2EF7-A28B-FB93EF3DC1AC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124422113" sldId="264"/>
            <ac:spMk id="6" creationId="{B97249AB-90CD-24B2-704A-EDCAE01F5E2E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124422113" sldId="264"/>
            <ac:spMk id="7" creationId="{C64A941E-B169-2063-BFA7-A5207CED79AB}"/>
          </ac:spMkLst>
        </pc:spChg>
        <pc:spChg chg="add 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124422113" sldId="264"/>
            <ac:spMk id="10" creationId="{FE486DFF-8FBE-C7E0-E295-18D43F21D819}"/>
          </ac:spMkLst>
        </pc:spChg>
        <pc:picChg chg="add mod">
          <ac:chgData name="Florian Zingg" userId="27b43b61-416f-4bbb-b9ee-f5ecd00fdf7b" providerId="ADAL" clId="{F984ABB3-A10D-460C-BFD3-49DFCF067F21}" dt="2025-06-26T16:39:42.255" v="464" actId="1076"/>
          <ac:picMkLst>
            <pc:docMk/>
            <pc:sldMk cId="2124422113" sldId="264"/>
            <ac:picMk id="8" creationId="{05F49E56-E431-CD3F-A45E-116D5FEDA129}"/>
          </ac:picMkLst>
        </pc:picChg>
        <pc:picChg chg="add mod">
          <ac:chgData name="Florian Zingg" userId="27b43b61-416f-4bbb-b9ee-f5ecd00fdf7b" providerId="ADAL" clId="{F984ABB3-A10D-460C-BFD3-49DFCF067F21}" dt="2025-06-26T16:39:42.255" v="464" actId="1076"/>
          <ac:picMkLst>
            <pc:docMk/>
            <pc:sldMk cId="2124422113" sldId="264"/>
            <ac:picMk id="9" creationId="{2587E0AB-89EE-073D-7623-2B7297906072}"/>
          </ac:picMkLst>
        </pc:picChg>
      </pc:sldChg>
      <pc:sldChg chg="new del">
        <pc:chgData name="Florian Zingg" userId="27b43b61-416f-4bbb-b9ee-f5ecd00fdf7b" providerId="ADAL" clId="{F984ABB3-A10D-460C-BFD3-49DFCF067F21}" dt="2025-06-26T16:48:06.345" v="533" actId="47"/>
        <pc:sldMkLst>
          <pc:docMk/>
          <pc:sldMk cId="2243192921" sldId="265"/>
        </pc:sldMkLst>
      </pc:sldChg>
      <pc:sldChg chg="addSp delSp modSp new mod setBg modAnim">
        <pc:chgData name="Florian Zingg" userId="27b43b61-416f-4bbb-b9ee-f5ecd00fdf7b" providerId="ADAL" clId="{F984ABB3-A10D-460C-BFD3-49DFCF067F21}" dt="2025-06-26T18:09:59.520" v="1003" actId="790"/>
        <pc:sldMkLst>
          <pc:docMk/>
          <pc:sldMk cId="2624694441" sldId="265"/>
        </pc:sldMkLst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2" creationId="{453A0BF9-EC45-824A-BE05-51604006BA09}"/>
          </ac:spMkLst>
        </pc:spChg>
        <pc:spChg chg="del">
          <ac:chgData name="Florian Zingg" userId="27b43b61-416f-4bbb-b9ee-f5ecd00fdf7b" providerId="ADAL" clId="{F984ABB3-A10D-460C-BFD3-49DFCF067F21}" dt="2025-06-26T16:48:22.083" v="536"/>
          <ac:spMkLst>
            <pc:docMk/>
            <pc:sldMk cId="2624694441" sldId="265"/>
            <ac:spMk id="3" creationId="{8F846351-2343-FDCC-60EC-EC441681E758}"/>
          </ac:spMkLst>
        </pc:spChg>
        <pc:spChg chg="del mod">
          <ac:chgData name="Florian Zingg" userId="27b43b61-416f-4bbb-b9ee-f5ecd00fdf7b" providerId="ADAL" clId="{F984ABB3-A10D-460C-BFD3-49DFCF067F21}" dt="2025-06-26T18:03:06.165" v="964" actId="478"/>
          <ac:spMkLst>
            <pc:docMk/>
            <pc:sldMk cId="2624694441" sldId="265"/>
            <ac:spMk id="4" creationId="{F607289F-F00A-9CB2-1952-53035692A9C7}"/>
          </ac:spMkLst>
        </pc:spChg>
        <pc:spChg chg="mod ord">
          <ac:chgData name="Florian Zingg" userId="27b43b61-416f-4bbb-b9ee-f5ecd00fdf7b" providerId="ADAL" clId="{F984ABB3-A10D-460C-BFD3-49DFCF067F21}" dt="2025-06-26T17:51:18.807" v="809" actId="26606"/>
          <ac:spMkLst>
            <pc:docMk/>
            <pc:sldMk cId="2624694441" sldId="265"/>
            <ac:spMk id="5" creationId="{F0008AE2-CCFA-EBC8-BB65-C8DD14C9448F}"/>
          </ac:spMkLst>
        </pc:spChg>
        <pc:spChg chg="mod">
          <ac:chgData name="Florian Zingg" userId="27b43b61-416f-4bbb-b9ee-f5ecd00fdf7b" providerId="ADAL" clId="{F984ABB3-A10D-460C-BFD3-49DFCF067F21}" dt="2025-06-26T17:51:18.807" v="809" actId="26606"/>
          <ac:spMkLst>
            <pc:docMk/>
            <pc:sldMk cId="2624694441" sldId="265"/>
            <ac:spMk id="6" creationId="{C474F5AF-0062-AB95-8897-0924953B4551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7" creationId="{D938010F-7F2B-8DE5-1842-09A8342B14A5}"/>
          </ac:spMkLst>
        </pc:spChg>
        <pc:spChg chg="add del mod">
          <ac:chgData name="Florian Zingg" userId="27b43b61-416f-4bbb-b9ee-f5ecd00fdf7b" providerId="ADAL" clId="{F984ABB3-A10D-460C-BFD3-49DFCF067F21}" dt="2025-06-26T17:51:18.807" v="809" actId="26606"/>
          <ac:spMkLst>
            <pc:docMk/>
            <pc:sldMk cId="2624694441" sldId="265"/>
            <ac:spMk id="9" creationId="{3532948D-D3B0-CAAD-84D2-E901AE998C88}"/>
          </ac:spMkLst>
        </pc:spChg>
        <pc:spChg chg="add del mod">
          <ac:chgData name="Florian Zingg" userId="27b43b61-416f-4bbb-b9ee-f5ecd00fdf7b" providerId="ADAL" clId="{F984ABB3-A10D-460C-BFD3-49DFCF067F21}" dt="2025-06-26T18:03:09.439" v="965" actId="478"/>
          <ac:spMkLst>
            <pc:docMk/>
            <pc:sldMk cId="2624694441" sldId="265"/>
            <ac:spMk id="12" creationId="{580CDCE3-C6DB-42C7-455A-C091848A4D35}"/>
          </ac:spMkLst>
        </pc:spChg>
        <pc:spChg chg="add mod">
          <ac:chgData name="Florian Zingg" userId="27b43b61-416f-4bbb-b9ee-f5ecd00fdf7b" providerId="ADAL" clId="{F984ABB3-A10D-460C-BFD3-49DFCF067F21}" dt="2025-06-26T18:03:17.135" v="968" actId="1076"/>
          <ac:spMkLst>
            <pc:docMk/>
            <pc:sldMk cId="2624694441" sldId="265"/>
            <ac:spMk id="13" creationId="{3D28ECD3-928D-E9BC-842D-B2BACAB42CE4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27" creationId="{65FC2657-18D6-4490-88D6-32E6B1C6FB15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32" creationId="{0A155711-4993-4D1E-89EA-A397C164F0FB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35" creationId="{B04584B3-081C-4286-A840-AB5B16B10AA3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51" creationId="{ABF20BA9-F4B2-49EA-A573-578B1897747D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54" creationId="{078883C7-EB52-4BB7-A9A7-F8C046A8331D}"/>
          </ac:spMkLst>
        </pc:spChg>
        <pc:spChg chg="add">
          <ac:chgData name="Florian Zingg" userId="27b43b61-416f-4bbb-b9ee-f5ecd00fdf7b" providerId="ADAL" clId="{F984ABB3-A10D-460C-BFD3-49DFCF067F21}" dt="2025-06-26T17:51:18.807" v="809" actId="26606"/>
          <ac:spMkLst>
            <pc:docMk/>
            <pc:sldMk cId="2624694441" sldId="265"/>
            <ac:spMk id="57" creationId="{C2E4E997-8672-4FFD-B8EC-9932A8E4714B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62" creationId="{08BD1D3E-43CE-49EB-A424-0738950C6424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65" creationId="{8AD071B3-046D-4479-91FE-01E9AD7C8AAB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624694441" sldId="265"/>
            <ac:spMk id="85" creationId="{4E020C4E-AF64-44A8-B830-779541D8D549}"/>
          </ac:spMkLst>
        </pc:spChg>
        <pc:picChg chg="add mod ord">
          <ac:chgData name="Florian Zingg" userId="27b43b61-416f-4bbb-b9ee-f5ecd00fdf7b" providerId="ADAL" clId="{F984ABB3-A10D-460C-BFD3-49DFCF067F21}" dt="2025-06-26T17:51:18.807" v="809" actId="26606"/>
          <ac:picMkLst>
            <pc:docMk/>
            <pc:sldMk cId="2624694441" sldId="265"/>
            <ac:picMk id="8" creationId="{2A1371CF-1CB1-FB71-C86E-7377D7754416}"/>
          </ac:picMkLst>
        </pc:picChg>
        <pc:picChg chg="add del mod">
          <ac:chgData name="Florian Zingg" userId="27b43b61-416f-4bbb-b9ee-f5ecd00fdf7b" providerId="ADAL" clId="{F984ABB3-A10D-460C-BFD3-49DFCF067F21}" dt="2025-06-26T17:46:55.130" v="795" actId="478"/>
          <ac:picMkLst>
            <pc:docMk/>
            <pc:sldMk cId="2624694441" sldId="265"/>
            <ac:picMk id="10" creationId="{9DF667EE-EF4C-86F8-7708-CCB03671FD58}"/>
          </ac:picMkLst>
        </pc:picChg>
        <pc:picChg chg="add">
          <ac:chgData name="Florian Zingg" userId="27b43b61-416f-4bbb-b9ee-f5ecd00fdf7b" providerId="ADAL" clId="{F984ABB3-A10D-460C-BFD3-49DFCF067F21}" dt="2025-06-26T17:51:18.807" v="809" actId="26606"/>
          <ac:picMkLst>
            <pc:docMk/>
            <pc:sldMk cId="2624694441" sldId="265"/>
            <ac:picMk id="14" creationId="{5FF7B57D-FF7B-48B3-9F60-9BCEEECF9E76}"/>
          </ac:picMkLst>
        </pc:picChg>
        <pc:picChg chg="add">
          <ac:chgData name="Florian Zingg" userId="27b43b61-416f-4bbb-b9ee-f5ecd00fdf7b" providerId="ADAL" clId="{F984ABB3-A10D-460C-BFD3-49DFCF067F21}" dt="2025-06-26T17:51:18.807" v="809" actId="26606"/>
          <ac:picMkLst>
            <pc:docMk/>
            <pc:sldMk cId="2624694441" sldId="265"/>
            <ac:picMk id="59" creationId="{FE6BA9E6-1D9E-4D30-B528-D49FA1342E4E}"/>
          </ac:picMkLst>
        </pc:picChg>
      </pc:sldChg>
      <pc:sldChg chg="addSp modSp new del mod">
        <pc:chgData name="Florian Zingg" userId="27b43b61-416f-4bbb-b9ee-f5ecd00fdf7b" providerId="ADAL" clId="{F984ABB3-A10D-460C-BFD3-49DFCF067F21}" dt="2025-06-26T17:57:26.607" v="897" actId="47"/>
        <pc:sldMkLst>
          <pc:docMk/>
          <pc:sldMk cId="3605656203" sldId="266"/>
        </pc:sldMkLst>
        <pc:spChg chg="add mod">
          <ac:chgData name="Florian Zingg" userId="27b43b61-416f-4bbb-b9ee-f5ecd00fdf7b" providerId="ADAL" clId="{F984ABB3-A10D-460C-BFD3-49DFCF067F21}" dt="2025-06-26T17:23:55.619" v="754"/>
          <ac:spMkLst>
            <pc:docMk/>
            <pc:sldMk cId="3605656203" sldId="266"/>
            <ac:spMk id="8" creationId="{75D67731-0D63-CF80-5EB1-6FD40288408E}"/>
          </ac:spMkLst>
        </pc:spChg>
        <pc:picChg chg="add mod">
          <ac:chgData name="Florian Zingg" userId="27b43b61-416f-4bbb-b9ee-f5ecd00fdf7b" providerId="ADAL" clId="{F984ABB3-A10D-460C-BFD3-49DFCF067F21}" dt="2025-06-26T17:50:41.942" v="808" actId="1076"/>
          <ac:picMkLst>
            <pc:docMk/>
            <pc:sldMk cId="3605656203" sldId="266"/>
            <ac:picMk id="9" creationId="{2733E748-6B3C-2E4E-E0BF-9DDBB24617C6}"/>
          </ac:picMkLst>
        </pc:picChg>
        <pc:picChg chg="add mod">
          <ac:chgData name="Florian Zingg" userId="27b43b61-416f-4bbb-b9ee-f5ecd00fdf7b" providerId="ADAL" clId="{F984ABB3-A10D-460C-BFD3-49DFCF067F21}" dt="2025-06-26T17:50:31.518" v="806" actId="1076"/>
          <ac:picMkLst>
            <pc:docMk/>
            <pc:sldMk cId="3605656203" sldId="266"/>
            <ac:picMk id="10" creationId="{29EE0EBF-31F3-09CD-37C2-00E134EA5715}"/>
          </ac:picMkLst>
        </pc:picChg>
        <pc:picChg chg="add mod">
          <ac:chgData name="Florian Zingg" userId="27b43b61-416f-4bbb-b9ee-f5ecd00fdf7b" providerId="ADAL" clId="{F984ABB3-A10D-460C-BFD3-49DFCF067F21}" dt="2025-06-26T17:50:37.856" v="807" actId="1076"/>
          <ac:picMkLst>
            <pc:docMk/>
            <pc:sldMk cId="3605656203" sldId="266"/>
            <ac:picMk id="11" creationId="{88D362B4-E2FA-1080-C041-FFCF50C2A4CF}"/>
          </ac:picMkLst>
        </pc:picChg>
      </pc:sldChg>
      <pc:sldChg chg="addSp delSp modSp add mod setBg delAnim modAnim modShow">
        <pc:chgData name="Florian Zingg" userId="27b43b61-416f-4bbb-b9ee-f5ecd00fdf7b" providerId="ADAL" clId="{F984ABB3-A10D-460C-BFD3-49DFCF067F21}" dt="2025-06-26T18:10:15.676" v="1007" actId="14100"/>
        <pc:sldMkLst>
          <pc:docMk/>
          <pc:sldMk cId="2052635657" sldId="267"/>
        </pc:sldMkLst>
        <pc:spChg chg="mod ord">
          <ac:chgData name="Florian Zingg" userId="27b43b61-416f-4bbb-b9ee-f5ecd00fdf7b" providerId="ADAL" clId="{F984ABB3-A10D-460C-BFD3-49DFCF067F21}" dt="2025-06-26T18:10:15.676" v="1007" actId="14100"/>
          <ac:spMkLst>
            <pc:docMk/>
            <pc:sldMk cId="2052635657" sldId="267"/>
            <ac:spMk id="2" creationId="{0610F03F-959E-E0D3-A695-713FF59D15C9}"/>
          </ac:spMkLst>
        </pc:spChg>
        <pc:spChg chg="del">
          <ac:chgData name="Florian Zingg" userId="27b43b61-416f-4bbb-b9ee-f5ecd00fdf7b" providerId="ADAL" clId="{F984ABB3-A10D-460C-BFD3-49DFCF067F21}" dt="2025-06-26T17:39:48.995" v="768" actId="478"/>
          <ac:spMkLst>
            <pc:docMk/>
            <pc:sldMk cId="2052635657" sldId="267"/>
            <ac:spMk id="4" creationId="{28A5FB98-C239-CA4F-B6F9-9E42A26046C8}"/>
          </ac:spMkLst>
        </pc:spChg>
        <pc:spChg chg="mod ord">
          <ac:chgData name="Florian Zingg" userId="27b43b61-416f-4bbb-b9ee-f5ecd00fdf7b" providerId="ADAL" clId="{F984ABB3-A10D-460C-BFD3-49DFCF067F21}" dt="2025-06-26T17:46:48.356" v="794" actId="26606"/>
          <ac:spMkLst>
            <pc:docMk/>
            <pc:sldMk cId="2052635657" sldId="267"/>
            <ac:spMk id="5" creationId="{06FD4EA6-1E22-6117-EE37-B48C2C7BA5DB}"/>
          </ac:spMkLst>
        </pc:spChg>
        <pc:spChg chg="mod ord">
          <ac:chgData name="Florian Zingg" userId="27b43b61-416f-4bbb-b9ee-f5ecd00fdf7b" providerId="ADAL" clId="{F984ABB3-A10D-460C-BFD3-49DFCF067F21}" dt="2025-06-26T17:46:48.356" v="794" actId="26606"/>
          <ac:spMkLst>
            <pc:docMk/>
            <pc:sldMk cId="2052635657" sldId="267"/>
            <ac:spMk id="6" creationId="{0D72EC3A-4439-3480-A2F8-DCB9C566378E}"/>
          </ac:spMkLst>
        </pc:spChg>
        <pc:spChg chg="mod ord">
          <ac:chgData name="Florian Zingg" userId="27b43b61-416f-4bbb-b9ee-f5ecd00fdf7b" providerId="ADAL" clId="{F984ABB3-A10D-460C-BFD3-49DFCF067F21}" dt="2025-06-26T17:46:48.356" v="794" actId="26606"/>
          <ac:spMkLst>
            <pc:docMk/>
            <pc:sldMk cId="2052635657" sldId="267"/>
            <ac:spMk id="7" creationId="{E5CDD63F-02AC-49C4-640A-34B978F47DDD}"/>
          </ac:spMkLst>
        </pc:spChg>
        <pc:spChg chg="mod ord">
          <ac:chgData name="Florian Zingg" userId="27b43b61-416f-4bbb-b9ee-f5ecd00fdf7b" providerId="ADAL" clId="{F984ABB3-A10D-460C-BFD3-49DFCF067F21}" dt="2025-06-26T17:46:48.356" v="794" actId="26606"/>
          <ac:spMkLst>
            <pc:docMk/>
            <pc:sldMk cId="2052635657" sldId="267"/>
            <ac:spMk id="9" creationId="{96234A80-BC6A-3232-2C98-7EDDA61322A0}"/>
          </ac:spMkLst>
        </pc:spChg>
        <pc:spChg chg="add del mod">
          <ac:chgData name="Florian Zingg" userId="27b43b61-416f-4bbb-b9ee-f5ecd00fdf7b" providerId="ADAL" clId="{F984ABB3-A10D-460C-BFD3-49DFCF067F21}" dt="2025-06-26T17:39:45.398" v="767" actId="478"/>
          <ac:spMkLst>
            <pc:docMk/>
            <pc:sldMk cId="2052635657" sldId="267"/>
            <ac:spMk id="11" creationId="{E5FB64AC-2528-AC68-C98C-C40B30C3F2B2}"/>
          </ac:spMkLst>
        </pc:spChg>
        <pc:spChg chg="add mod">
          <ac:chgData name="Florian Zingg" userId="27b43b61-416f-4bbb-b9ee-f5ecd00fdf7b" providerId="ADAL" clId="{F984ABB3-A10D-460C-BFD3-49DFCF067F21}" dt="2025-06-26T18:00:10.412" v="940" actId="1076"/>
          <ac:spMkLst>
            <pc:docMk/>
            <pc:sldMk cId="2052635657" sldId="267"/>
            <ac:spMk id="15" creationId="{7F0E3D46-B682-B2CE-9549-D806926A9448}"/>
          </ac:spMkLst>
        </pc:spChg>
        <pc:spChg chg="add del">
          <ac:chgData name="Florian Zingg" userId="27b43b61-416f-4bbb-b9ee-f5ecd00fdf7b" providerId="ADAL" clId="{F984ABB3-A10D-460C-BFD3-49DFCF067F21}" dt="2025-06-26T17:46:48.292" v="793" actId="26606"/>
          <ac:spMkLst>
            <pc:docMk/>
            <pc:sldMk cId="2052635657" sldId="267"/>
            <ac:spMk id="137" creationId="{693B9BB4-93D5-4ECE-B756-18E59A4453A2}"/>
          </ac:spMkLst>
        </pc:spChg>
        <pc:spChg chg="add">
          <ac:chgData name="Florian Zingg" userId="27b43b61-416f-4bbb-b9ee-f5ecd00fdf7b" providerId="ADAL" clId="{F984ABB3-A10D-460C-BFD3-49DFCF067F21}" dt="2025-06-26T17:46:48.356" v="794" actId="26606"/>
          <ac:spMkLst>
            <pc:docMk/>
            <pc:sldMk cId="2052635657" sldId="267"/>
            <ac:spMk id="143" creationId="{74AE915B-5E04-4156-BB9F-36CA11528908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163" creationId="{13E63DF1-C47D-4B1C-A817-FEA041542F44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167" creationId="{A72F6457-25C4-48A3-98A1-430680F269B6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180" creationId="{74FE5672-2A88-4AB0-97C2-39540FC7CF66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189" creationId="{2BE69DAC-23FF-40E7-85CE-FBD085B37C63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198" creationId="{54B35167-8C7F-4B4F-8237-6D71249CAF17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199" creationId="{5E227694-C57C-4F1D-AF07-8D0EC3F68B8B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216" creationId="{6DF23043-CE13-4BD7-A5B1-160E54D26556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217" creationId="{855D1673-334D-4ADA-B7A4-3A93ABA0F486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218" creationId="{A0540102-6F39-4192-B853-36A8304CAEFA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2052635657" sldId="267"/>
            <ac:spMk id="231" creationId="{B5299AC1-77AA-4E3B-9906-E74667C2F622}"/>
          </ac:spMkLst>
        </pc:spChg>
        <pc:grpChg chg="add del">
          <ac:chgData name="Florian Zingg" userId="27b43b61-416f-4bbb-b9ee-f5ecd00fdf7b" providerId="ADAL" clId="{F984ABB3-A10D-460C-BFD3-49DFCF067F21}" dt="2025-06-26T17:46:48.292" v="793" actId="26606"/>
          <ac:grpSpMkLst>
            <pc:docMk/>
            <pc:sldMk cId="2052635657" sldId="267"/>
            <ac:grpSpMk id="20" creationId="{F810FE48-5F0C-4E97-BD7F-FDE128D85371}"/>
          </ac:grpSpMkLst>
        </pc:grpChg>
        <pc:grpChg chg="add del">
          <ac:chgData name="Florian Zingg" userId="27b43b61-416f-4bbb-b9ee-f5ecd00fdf7b" providerId="ADAL" clId="{F984ABB3-A10D-460C-BFD3-49DFCF067F21}" dt="2025-06-26T17:46:48.292" v="793" actId="26606"/>
          <ac:grpSpMkLst>
            <pc:docMk/>
            <pc:sldMk cId="2052635657" sldId="267"/>
            <ac:grpSpMk id="81" creationId="{F810FE48-5F0C-4E97-BD7F-FDE128D85371}"/>
          </ac:grpSpMkLst>
        </pc:grpChg>
        <pc:picChg chg="del">
          <ac:chgData name="Florian Zingg" userId="27b43b61-416f-4bbb-b9ee-f5ecd00fdf7b" providerId="ADAL" clId="{F984ABB3-A10D-460C-BFD3-49DFCF067F21}" dt="2025-06-26T17:39:41.985" v="766" actId="478"/>
          <ac:picMkLst>
            <pc:docMk/>
            <pc:sldMk cId="2052635657" sldId="267"/>
            <ac:picMk id="8" creationId="{BC73BC04-9E7B-C3D6-E86A-F204D6AE24FF}"/>
          </ac:picMkLst>
        </pc:picChg>
        <pc:picChg chg="mod ord">
          <ac:chgData name="Florian Zingg" userId="27b43b61-416f-4bbb-b9ee-f5ecd00fdf7b" providerId="ADAL" clId="{F984ABB3-A10D-460C-BFD3-49DFCF067F21}" dt="2025-06-26T17:46:48.356" v="794" actId="26606"/>
          <ac:picMkLst>
            <pc:docMk/>
            <pc:sldMk cId="2052635657" sldId="267"/>
            <ac:picMk id="10" creationId="{1DBA68B1-624A-991D-33EA-6DB3336DE25A}"/>
          </ac:picMkLst>
        </pc:picChg>
        <pc:picChg chg="add mod">
          <ac:chgData name="Florian Zingg" userId="27b43b61-416f-4bbb-b9ee-f5ecd00fdf7b" providerId="ADAL" clId="{F984ABB3-A10D-460C-BFD3-49DFCF067F21}" dt="2025-06-26T17:46:48.292" v="793" actId="26606"/>
          <ac:picMkLst>
            <pc:docMk/>
            <pc:sldMk cId="2052635657" sldId="267"/>
            <ac:picMk id="12" creationId="{57BA3B8B-558A-D0DB-6CF2-9847EBB06D13}"/>
          </ac:picMkLst>
        </pc:picChg>
        <pc:picChg chg="add mod ord">
          <ac:chgData name="Florian Zingg" userId="27b43b61-416f-4bbb-b9ee-f5ecd00fdf7b" providerId="ADAL" clId="{F984ABB3-A10D-460C-BFD3-49DFCF067F21}" dt="2025-06-26T17:46:48.356" v="794" actId="26606"/>
          <ac:picMkLst>
            <pc:docMk/>
            <pc:sldMk cId="2052635657" sldId="267"/>
            <ac:picMk id="13" creationId="{49CB441C-D123-1CE2-BF36-43E8B292DA42}"/>
          </ac:picMkLst>
        </pc:picChg>
        <pc:picChg chg="add del mod">
          <ac:chgData name="Florian Zingg" userId="27b43b61-416f-4bbb-b9ee-f5ecd00fdf7b" providerId="ADAL" clId="{F984ABB3-A10D-460C-BFD3-49DFCF067F21}" dt="2025-06-26T17:49:36.263" v="801" actId="478"/>
          <ac:picMkLst>
            <pc:docMk/>
            <pc:sldMk cId="2052635657" sldId="267"/>
            <ac:picMk id="14" creationId="{4CC5C961-9D7F-9390-274E-C323ED95E504}"/>
          </ac:picMkLst>
        </pc:picChg>
        <pc:picChg chg="add del">
          <ac:chgData name="Florian Zingg" userId="27b43b61-416f-4bbb-b9ee-f5ecd00fdf7b" providerId="ADAL" clId="{F984ABB3-A10D-460C-BFD3-49DFCF067F21}" dt="2025-06-26T17:46:48.356" v="794" actId="26606"/>
          <ac:picMkLst>
            <pc:docMk/>
            <pc:sldMk cId="2052635657" sldId="267"/>
            <ac:picMk id="18" creationId="{5BD33659-8797-414B-BBDC-24F942329570}"/>
          </ac:picMkLst>
        </pc:picChg>
        <pc:picChg chg="add del">
          <ac:chgData name="Florian Zingg" userId="27b43b61-416f-4bbb-b9ee-f5ecd00fdf7b" providerId="ADAL" clId="{F984ABB3-A10D-460C-BFD3-49DFCF067F21}" dt="2025-06-26T17:46:48.292" v="793" actId="26606"/>
          <ac:picMkLst>
            <pc:docMk/>
            <pc:sldMk cId="2052635657" sldId="267"/>
            <ac:picMk id="79" creationId="{5BD33659-8797-414B-BBDC-24F942329570}"/>
          </ac:picMkLst>
        </pc:picChg>
        <pc:picChg chg="add">
          <ac:chgData name="Florian Zingg" userId="27b43b61-416f-4bbb-b9ee-f5ecd00fdf7b" providerId="ADAL" clId="{F984ABB3-A10D-460C-BFD3-49DFCF067F21}" dt="2025-06-26T17:46:48.356" v="794" actId="26606"/>
          <ac:picMkLst>
            <pc:docMk/>
            <pc:sldMk cId="2052635657" sldId="267"/>
            <ac:picMk id="140" creationId="{42A62C1E-C074-4B9F-A126-5A6EB809163E}"/>
          </ac:picMkLst>
        </pc:picChg>
      </pc:sldChg>
      <pc:sldChg chg="addSp delSp modSp add mod ord setBg addAnim delAnim modAnim delDesignElem modShow">
        <pc:chgData name="Florian Zingg" userId="27b43b61-416f-4bbb-b9ee-f5ecd00fdf7b" providerId="ADAL" clId="{F984ABB3-A10D-460C-BFD3-49DFCF067F21}" dt="2025-06-26T18:10:08.725" v="1005" actId="14100"/>
        <pc:sldMkLst>
          <pc:docMk/>
          <pc:sldMk cId="848859361" sldId="268"/>
        </pc:sldMkLst>
        <pc:spChg chg="mod ord">
          <ac:chgData name="Florian Zingg" userId="27b43b61-416f-4bbb-b9ee-f5ecd00fdf7b" providerId="ADAL" clId="{F984ABB3-A10D-460C-BFD3-49DFCF067F21}" dt="2025-06-26T18:10:08.725" v="1005" actId="14100"/>
          <ac:spMkLst>
            <pc:docMk/>
            <pc:sldMk cId="848859361" sldId="268"/>
            <ac:spMk id="2" creationId="{C84AA4B8-65B9-3B63-FD4B-97B392BBAF44}"/>
          </ac:spMkLst>
        </pc:spChg>
        <pc:spChg chg="mod ord">
          <ac:chgData name="Florian Zingg" userId="27b43b61-416f-4bbb-b9ee-f5ecd00fdf7b" providerId="ADAL" clId="{F984ABB3-A10D-460C-BFD3-49DFCF067F21}" dt="2025-06-26T17:56:44.580" v="890" actId="26606"/>
          <ac:spMkLst>
            <pc:docMk/>
            <pc:sldMk cId="848859361" sldId="268"/>
            <ac:spMk id="4" creationId="{1A240306-99B7-5EFC-EDC7-B879048B7659}"/>
          </ac:spMkLst>
        </pc:spChg>
        <pc:spChg chg="mod ord">
          <ac:chgData name="Florian Zingg" userId="27b43b61-416f-4bbb-b9ee-f5ecd00fdf7b" providerId="ADAL" clId="{F984ABB3-A10D-460C-BFD3-49DFCF067F21}" dt="2025-06-26T17:56:44.580" v="890" actId="26606"/>
          <ac:spMkLst>
            <pc:docMk/>
            <pc:sldMk cId="848859361" sldId="268"/>
            <ac:spMk id="5" creationId="{F608BAB9-2A1F-B0C3-AF59-86DA2EE88EC3}"/>
          </ac:spMkLst>
        </pc:spChg>
        <pc:spChg chg="mod ord">
          <ac:chgData name="Florian Zingg" userId="27b43b61-416f-4bbb-b9ee-f5ecd00fdf7b" providerId="ADAL" clId="{F984ABB3-A10D-460C-BFD3-49DFCF067F21}" dt="2025-06-26T17:56:44.580" v="890" actId="26606"/>
          <ac:spMkLst>
            <pc:docMk/>
            <pc:sldMk cId="848859361" sldId="268"/>
            <ac:spMk id="6" creationId="{0CA81B63-F190-AFB1-5560-AE4060F2918F}"/>
          </ac:spMkLst>
        </pc:spChg>
        <pc:spChg chg="mod ord">
          <ac:chgData name="Florian Zingg" userId="27b43b61-416f-4bbb-b9ee-f5ecd00fdf7b" providerId="ADAL" clId="{F984ABB3-A10D-460C-BFD3-49DFCF067F21}" dt="2025-06-26T17:56:44.580" v="890" actId="26606"/>
          <ac:spMkLst>
            <pc:docMk/>
            <pc:sldMk cId="848859361" sldId="268"/>
            <ac:spMk id="7" creationId="{E918E120-3E4B-C35C-173D-8C586FD1E3C4}"/>
          </ac:spMkLst>
        </pc:spChg>
        <pc:spChg chg="add del mod">
          <ac:chgData name="Florian Zingg" userId="27b43b61-416f-4bbb-b9ee-f5ecd00fdf7b" providerId="ADAL" clId="{F984ABB3-A10D-460C-BFD3-49DFCF067F21}" dt="2025-06-26T17:56:00.564" v="882"/>
          <ac:spMkLst>
            <pc:docMk/>
            <pc:sldMk cId="848859361" sldId="268"/>
            <ac:spMk id="12" creationId="{7CB31B82-F341-5AA7-E3D2-A71CCAE4D01B}"/>
          </ac:spMkLst>
        </pc:spChg>
        <pc:spChg chg="del">
          <ac:chgData name="Florian Zingg" userId="27b43b61-416f-4bbb-b9ee-f5ecd00fdf7b" providerId="ADAL" clId="{F984ABB3-A10D-460C-BFD3-49DFCF067F21}" dt="2025-06-26T17:55:14.146" v="869"/>
          <ac:spMkLst>
            <pc:docMk/>
            <pc:sldMk cId="848859361" sldId="268"/>
            <ac:spMk id="57" creationId="{AD54DAA2-9117-EFA9-165F-776D7DB9B382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74" creationId="{BD1C4CCF-2F20-4FC7-B197-1C6478471A5F}"/>
          </ac:spMkLst>
        </pc:spChg>
        <pc:spChg chg="add del">
          <ac:chgData name="Florian Zingg" userId="27b43b61-416f-4bbb-b9ee-f5ecd00fdf7b" providerId="ADAL" clId="{F984ABB3-A10D-460C-BFD3-49DFCF067F21}" dt="2025-06-26T17:56:23.889" v="884" actId="26606"/>
          <ac:spMkLst>
            <pc:docMk/>
            <pc:sldMk cId="848859361" sldId="268"/>
            <ac:spMk id="82" creationId="{74AE915B-5E04-4156-BB9F-36CA11528908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105" creationId="{A32A4706-4D69-4E9A-9F44-4A0D30629679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115" creationId="{A182FA0D-FA34-478F-9B5C-50E6AAE2E7ED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117" creationId="{510EEA34-A04A-4A34-8AE9-59A13E97C8B0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121" creationId="{3ADE8FAC-E1AC-42FA-ACDB-729E3211EF26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122" creationId="{7F8F6794-4110-444B-A3A2-D1D55B8858E9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123" creationId="{44EDCE03-E42D-467E-96E5-D531B4B0A98F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228" creationId="{04E19272-D35B-4BB7-B945-8B4AA6366AA5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231" creationId="{C9C48E44-DF88-4490-952A-37D82A8F58C9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848859361" sldId="268"/>
            <ac:spMk id="232" creationId="{46EA565E-48F4-4D8C-95EC-CB87506350E6}"/>
          </ac:spMkLst>
        </pc:spChg>
        <pc:grpChg chg="del">
          <ac:chgData name="Florian Zingg" userId="27b43b61-416f-4bbb-b9ee-f5ecd00fdf7b" providerId="ADAL" clId="{F984ABB3-A10D-460C-BFD3-49DFCF067F21}" dt="2025-06-26T17:55:14.146" v="869"/>
          <ac:grpSpMkLst>
            <pc:docMk/>
            <pc:sldMk cId="848859361" sldId="268"/>
            <ac:grpSpMk id="16" creationId="{009BF6CE-BDA1-C14D-BC48-4E2108BA65EC}"/>
          </ac:grpSpMkLst>
        </pc:grpChg>
        <pc:grpChg chg="del">
          <ac:chgData name="Florian Zingg" userId="27b43b61-416f-4bbb-b9ee-f5ecd00fdf7b" providerId="ADAL" clId="{F984ABB3-A10D-460C-BFD3-49DFCF067F21}" dt="2025-06-26T17:55:14.146" v="869"/>
          <ac:grpSpMkLst>
            <pc:docMk/>
            <pc:sldMk cId="848859361" sldId="268"/>
            <ac:grpSpMk id="61" creationId="{71C950F4-34FC-580A-DAB1-7A07A5B97456}"/>
          </ac:grpSpMkLst>
        </pc:grpChg>
        <pc:grpChg chg="add del">
          <ac:chgData name="Florian Zingg" userId="27b43b61-416f-4bbb-b9ee-f5ecd00fdf7b" providerId="ADAL" clId="{F984ABB3-A10D-460C-BFD3-49DFCF067F21}" dt="2025-06-26T17:56:35.329" v="889" actId="26606"/>
          <ac:grpSpMkLst>
            <pc:docMk/>
            <pc:sldMk cId="848859361" sldId="268"/>
            <ac:grpSpMk id="183" creationId="{3855669C-30F9-44C6-8C38-69901ACDD7D8}"/>
          </ac:grpSpMkLst>
        </pc:grpChg>
        <pc:grpChg chg="add">
          <ac:chgData name="Florian Zingg" userId="27b43b61-416f-4bbb-b9ee-f5ecd00fdf7b" providerId="ADAL" clId="{F984ABB3-A10D-460C-BFD3-49DFCF067F21}" dt="2025-06-26T17:56:44.580" v="890" actId="26606"/>
          <ac:grpSpMkLst>
            <pc:docMk/>
            <pc:sldMk cId="848859361" sldId="268"/>
            <ac:grpSpMk id="220" creationId="{FB29BF4C-3201-4DCE-BAC6-17079E55CAF5}"/>
          </ac:grpSpMkLst>
        </pc:grpChg>
        <pc:picChg chg="add mod ord">
          <ac:chgData name="Florian Zingg" userId="27b43b61-416f-4bbb-b9ee-f5ecd00fdf7b" providerId="ADAL" clId="{F984ABB3-A10D-460C-BFD3-49DFCF067F21}" dt="2025-06-26T17:56:44.580" v="890" actId="26606"/>
          <ac:picMkLst>
            <pc:docMk/>
            <pc:sldMk cId="848859361" sldId="268"/>
            <ac:picMk id="3" creationId="{44E1A0E6-F830-978F-4268-AE2645E509AD}"/>
          </ac:picMkLst>
        </pc:picChg>
        <pc:picChg chg="del">
          <ac:chgData name="Florian Zingg" userId="27b43b61-416f-4bbb-b9ee-f5ecd00fdf7b" providerId="ADAL" clId="{F984ABB3-A10D-460C-BFD3-49DFCF067F21}" dt="2025-06-26T17:55:51.714" v="879" actId="478"/>
          <ac:picMkLst>
            <pc:docMk/>
            <pc:sldMk cId="848859361" sldId="268"/>
            <ac:picMk id="8" creationId="{D4D0A965-AC6E-25E8-0A72-4A46D49BA010}"/>
          </ac:picMkLst>
        </pc:picChg>
        <pc:picChg chg="add mod ord">
          <ac:chgData name="Florian Zingg" userId="27b43b61-416f-4bbb-b9ee-f5ecd00fdf7b" providerId="ADAL" clId="{F984ABB3-A10D-460C-BFD3-49DFCF067F21}" dt="2025-06-26T18:01:22.640" v="943" actId="14100"/>
          <ac:picMkLst>
            <pc:docMk/>
            <pc:sldMk cId="848859361" sldId="268"/>
            <ac:picMk id="9" creationId="{08DA0740-1621-A7CD-FE6B-C75C1B9FC0CF}"/>
          </ac:picMkLst>
        </pc:picChg>
        <pc:picChg chg="add del mod">
          <ac:chgData name="Florian Zingg" userId="27b43b61-416f-4bbb-b9ee-f5ecd00fdf7b" providerId="ADAL" clId="{F984ABB3-A10D-460C-BFD3-49DFCF067F21}" dt="2025-06-26T17:55:58.815" v="881" actId="21"/>
          <ac:picMkLst>
            <pc:docMk/>
            <pc:sldMk cId="848859361" sldId="268"/>
            <ac:picMk id="10" creationId="{AC3E5911-C323-6CB1-AB8D-C9AD8908308F}"/>
          </ac:picMkLst>
        </pc:picChg>
        <pc:picChg chg="add mod ord">
          <ac:chgData name="Florian Zingg" userId="27b43b61-416f-4bbb-b9ee-f5ecd00fdf7b" providerId="ADAL" clId="{F984ABB3-A10D-460C-BFD3-49DFCF067F21}" dt="2025-06-26T17:56:44.580" v="890" actId="26606"/>
          <ac:picMkLst>
            <pc:docMk/>
            <pc:sldMk cId="848859361" sldId="268"/>
            <ac:picMk id="13" creationId="{AC3E5911-C323-6CB1-AB8D-C9AD8908308F}"/>
          </ac:picMkLst>
        </pc:picChg>
        <pc:picChg chg="del">
          <ac:chgData name="Florian Zingg" userId="27b43b61-416f-4bbb-b9ee-f5ecd00fdf7b" providerId="ADAL" clId="{F984ABB3-A10D-460C-BFD3-49DFCF067F21}" dt="2025-06-26T17:55:14.146" v="869"/>
          <ac:picMkLst>
            <pc:docMk/>
            <pc:sldMk cId="848859361" sldId="268"/>
            <ac:picMk id="14" creationId="{2A8F98B4-D4F8-2339-E47E-E8737CE91AC4}"/>
          </ac:picMkLst>
        </pc:picChg>
        <pc:picChg chg="add">
          <ac:chgData name="Florian Zingg" userId="27b43b61-416f-4bbb-b9ee-f5ecd00fdf7b" providerId="ADAL" clId="{F984ABB3-A10D-460C-BFD3-49DFCF067F21}" dt="2025-06-26T17:56:44.580" v="890" actId="26606"/>
          <ac:picMkLst>
            <pc:docMk/>
            <pc:sldMk cId="848859361" sldId="268"/>
            <ac:picMk id="15" creationId="{42A62C1E-C074-4B9F-A126-5A6EB809163E}"/>
          </ac:picMkLst>
        </pc:picChg>
        <pc:picChg chg="add del">
          <ac:chgData name="Florian Zingg" userId="27b43b61-416f-4bbb-b9ee-f5ecd00fdf7b" providerId="ADAL" clId="{F984ABB3-A10D-460C-BFD3-49DFCF067F21}" dt="2025-06-26T17:56:23.889" v="884" actId="26606"/>
          <ac:picMkLst>
            <pc:docMk/>
            <pc:sldMk cId="848859361" sldId="268"/>
            <ac:picMk id="18" creationId="{42A62C1E-C074-4B9F-A126-5A6EB809163E}"/>
          </ac:picMkLst>
        </pc:picChg>
        <pc:picChg chg="del">
          <ac:chgData name="Florian Zingg" userId="27b43b61-416f-4bbb-b9ee-f5ecd00fdf7b" providerId="ADAL" clId="{F984ABB3-A10D-460C-BFD3-49DFCF067F21}" dt="2025-06-26T17:55:14.146" v="869"/>
          <ac:picMkLst>
            <pc:docMk/>
            <pc:sldMk cId="848859361" sldId="268"/>
            <ac:picMk id="59" creationId="{CE1346CB-E0F4-1901-B49F-63242E31DE35}"/>
          </ac:picMkLst>
        </pc:picChg>
        <pc:picChg chg="add del">
          <ac:chgData name="Florian Zingg" userId="27b43b61-416f-4bbb-b9ee-f5ecd00fdf7b" providerId="ADAL" clId="{F984ABB3-A10D-460C-BFD3-49DFCF067F21}" dt="2025-06-26T17:56:35.329" v="889" actId="26606"/>
          <ac:picMkLst>
            <pc:docMk/>
            <pc:sldMk cId="848859361" sldId="268"/>
            <ac:picMk id="127" creationId="{42A62C1E-C074-4B9F-A126-5A6EB809163E}"/>
          </ac:picMkLst>
        </pc:picChg>
        <pc:picChg chg="add mod">
          <ac:chgData name="Florian Zingg" userId="27b43b61-416f-4bbb-b9ee-f5ecd00fdf7b" providerId="ADAL" clId="{F984ABB3-A10D-460C-BFD3-49DFCF067F21}" dt="2025-06-26T18:02:00.192" v="947" actId="1076"/>
          <ac:picMkLst>
            <pc:docMk/>
            <pc:sldMk cId="848859361" sldId="268"/>
            <ac:picMk id="251" creationId="{DAF05E44-D6DA-48EB-AD62-AA468CE91A23}"/>
          </ac:picMkLst>
        </pc:picChg>
      </pc:sldChg>
      <pc:sldChg chg="addSp delSp modSp add del mod setBg modClrScheme addAnim delAnim modAnim delDesignElem chgLayout">
        <pc:chgData name="Florian Zingg" userId="27b43b61-416f-4bbb-b9ee-f5ecd00fdf7b" providerId="ADAL" clId="{F984ABB3-A10D-460C-BFD3-49DFCF067F21}" dt="2025-06-26T17:55:09.640" v="867" actId="47"/>
        <pc:sldMkLst>
          <pc:docMk/>
          <pc:sldMk cId="3998844434" sldId="268"/>
        </pc:sldMkLst>
        <pc:spChg chg="mod ord">
          <ac:chgData name="Florian Zingg" userId="27b43b61-416f-4bbb-b9ee-f5ecd00fdf7b" providerId="ADAL" clId="{F984ABB3-A10D-460C-BFD3-49DFCF067F21}" dt="2025-06-26T17:53:24.172" v="858" actId="313"/>
          <ac:spMkLst>
            <pc:docMk/>
            <pc:sldMk cId="3998844434" sldId="268"/>
            <ac:spMk id="2" creationId="{FA778E6C-B4B8-735B-CC6D-DF0CA41E30D9}"/>
          </ac:spMkLst>
        </pc:spChg>
        <pc:spChg chg="mod ord">
          <ac:chgData name="Florian Zingg" userId="27b43b61-416f-4bbb-b9ee-f5ecd00fdf7b" providerId="ADAL" clId="{F984ABB3-A10D-460C-BFD3-49DFCF067F21}" dt="2025-06-26T17:52:38.830" v="827" actId="700"/>
          <ac:spMkLst>
            <pc:docMk/>
            <pc:sldMk cId="3998844434" sldId="268"/>
            <ac:spMk id="5" creationId="{8BADBC24-4739-C506-0D59-E37FF4D34049}"/>
          </ac:spMkLst>
        </pc:spChg>
        <pc:spChg chg="mod">
          <ac:chgData name="Florian Zingg" userId="27b43b61-416f-4bbb-b9ee-f5ecd00fdf7b" providerId="ADAL" clId="{F984ABB3-A10D-460C-BFD3-49DFCF067F21}" dt="2025-06-26T17:53:19.274" v="857" actId="313"/>
          <ac:spMkLst>
            <pc:docMk/>
            <pc:sldMk cId="3998844434" sldId="268"/>
            <ac:spMk id="11" creationId="{101AA7FB-9CB4-0C5B-B14F-0AE2703D54B1}"/>
          </ac:spMkLst>
        </pc:spChg>
        <pc:spChg chg="add mod ord">
          <ac:chgData name="Florian Zingg" userId="27b43b61-416f-4bbb-b9ee-f5ecd00fdf7b" providerId="ADAL" clId="{F984ABB3-A10D-460C-BFD3-49DFCF067F21}" dt="2025-06-26T17:52:38.830" v="827" actId="700"/>
          <ac:spMkLst>
            <pc:docMk/>
            <pc:sldMk cId="3998844434" sldId="268"/>
            <ac:spMk id="14" creationId="{B179548F-303B-85A7-B7F3-95B07B3ABD07}"/>
          </ac:spMkLst>
        </pc:spChg>
        <pc:spChg chg="add mod ord">
          <ac:chgData name="Florian Zingg" userId="27b43b61-416f-4bbb-b9ee-f5ecd00fdf7b" providerId="ADAL" clId="{F984ABB3-A10D-460C-BFD3-49DFCF067F21}" dt="2025-06-26T17:52:38.830" v="827" actId="700"/>
          <ac:spMkLst>
            <pc:docMk/>
            <pc:sldMk cId="3998844434" sldId="268"/>
            <ac:spMk id="15" creationId="{C6C80DB4-B7D6-639D-5F5C-058FDA5EDC35}"/>
          </ac:spMkLst>
        </pc:spChg>
        <pc:spChg chg="add del mod ord">
          <ac:chgData name="Florian Zingg" userId="27b43b61-416f-4bbb-b9ee-f5ecd00fdf7b" providerId="ADAL" clId="{F984ABB3-A10D-460C-BFD3-49DFCF067F21}" dt="2025-06-26T17:52:51.684" v="831"/>
          <ac:spMkLst>
            <pc:docMk/>
            <pc:sldMk cId="3998844434" sldId="268"/>
            <ac:spMk id="16" creationId="{D9726FCB-4F6B-CA96-7B76-9F58511DF0F5}"/>
          </ac:spMkLst>
        </pc:spChg>
        <pc:spChg chg="add mod ord">
          <ac:chgData name="Florian Zingg" userId="27b43b61-416f-4bbb-b9ee-f5ecd00fdf7b" providerId="ADAL" clId="{F984ABB3-A10D-460C-BFD3-49DFCF067F21}" dt="2025-06-26T17:52:38.830" v="827" actId="700"/>
          <ac:spMkLst>
            <pc:docMk/>
            <pc:sldMk cId="3998844434" sldId="268"/>
            <ac:spMk id="17" creationId="{4B669B3B-81F6-E7E7-370E-898AEE0D27B4}"/>
          </ac:spMkLst>
        </pc:spChg>
        <pc:spChg chg="add mod ord">
          <ac:chgData name="Florian Zingg" userId="27b43b61-416f-4bbb-b9ee-f5ecd00fdf7b" providerId="ADAL" clId="{F984ABB3-A10D-460C-BFD3-49DFCF067F21}" dt="2025-06-26T17:52:38.830" v="827" actId="700"/>
          <ac:spMkLst>
            <pc:docMk/>
            <pc:sldMk cId="3998844434" sldId="268"/>
            <ac:spMk id="18" creationId="{8AA66B15-8790-6F70-DBE9-BEB3839DBE47}"/>
          </ac:spMkLst>
        </pc:spChg>
        <pc:spChg chg="add mod ord">
          <ac:chgData name="Florian Zingg" userId="27b43b61-416f-4bbb-b9ee-f5ecd00fdf7b" providerId="ADAL" clId="{F984ABB3-A10D-460C-BFD3-49DFCF067F21}" dt="2025-06-26T17:52:38.830" v="827" actId="700"/>
          <ac:spMkLst>
            <pc:docMk/>
            <pc:sldMk cId="3998844434" sldId="268"/>
            <ac:spMk id="19" creationId="{E6E06E0A-83F1-9F26-4B49-3CEBD5D58C1A}"/>
          </ac:spMkLst>
        </pc:spChg>
        <pc:spChg chg="add del mod ord">
          <ac:chgData name="Florian Zingg" userId="27b43b61-416f-4bbb-b9ee-f5ecd00fdf7b" providerId="ADAL" clId="{F984ABB3-A10D-460C-BFD3-49DFCF067F21}" dt="2025-06-26T17:52:56.020" v="832"/>
          <ac:spMkLst>
            <pc:docMk/>
            <pc:sldMk cId="3998844434" sldId="268"/>
            <ac:spMk id="20" creationId="{3A42D2A0-FCF5-9D0B-CF37-32CF79ED21A3}"/>
          </ac:spMkLst>
        </pc:spChg>
        <pc:spChg chg="add del mod ord">
          <ac:chgData name="Florian Zingg" userId="27b43b61-416f-4bbb-b9ee-f5ecd00fdf7b" providerId="ADAL" clId="{F984ABB3-A10D-460C-BFD3-49DFCF067F21}" dt="2025-06-26T17:53:02.818" v="833"/>
          <ac:spMkLst>
            <pc:docMk/>
            <pc:sldMk cId="3998844434" sldId="268"/>
            <ac:spMk id="21" creationId="{1E50BF7B-1672-32C4-B924-64D5370E5CA8}"/>
          </ac:spMkLst>
        </pc:spChg>
        <pc:spChg chg="del">
          <ac:chgData name="Florian Zingg" userId="27b43b61-416f-4bbb-b9ee-f5ecd00fdf7b" providerId="ADAL" clId="{F984ABB3-A10D-460C-BFD3-49DFCF067F21}" dt="2025-06-26T17:51:34.410" v="811"/>
          <ac:spMkLst>
            <pc:docMk/>
            <pc:sldMk cId="3998844434" sldId="268"/>
            <ac:spMk id="143" creationId="{32958604-1AEE-5ECF-6C50-3B8A36DB4991}"/>
          </ac:spMkLst>
        </pc:spChg>
        <pc:grpChg chg="del">
          <ac:chgData name="Florian Zingg" userId="27b43b61-416f-4bbb-b9ee-f5ecd00fdf7b" providerId="ADAL" clId="{F984ABB3-A10D-460C-BFD3-49DFCF067F21}" dt="2025-06-26T17:51:34.410" v="811"/>
          <ac:grpSpMkLst>
            <pc:docMk/>
            <pc:sldMk cId="3998844434" sldId="268"/>
            <ac:grpSpMk id="142" creationId="{B01EDC63-D0FB-FA8E-A51D-EF4F12835577}"/>
          </ac:grpSpMkLst>
        </pc:grpChg>
        <pc:grpChg chg="del">
          <ac:chgData name="Florian Zingg" userId="27b43b61-416f-4bbb-b9ee-f5ecd00fdf7b" providerId="ADAL" clId="{F984ABB3-A10D-460C-BFD3-49DFCF067F21}" dt="2025-06-26T17:51:34.410" v="811"/>
          <ac:grpSpMkLst>
            <pc:docMk/>
            <pc:sldMk cId="3998844434" sldId="268"/>
            <ac:grpSpMk id="145" creationId="{6E84B1CF-6D99-478C-4FED-197C3A48715C}"/>
          </ac:grpSpMkLst>
        </pc:grpChg>
        <pc:grpChg chg="del">
          <ac:chgData name="Florian Zingg" userId="27b43b61-416f-4bbb-b9ee-f5ecd00fdf7b" providerId="ADAL" clId="{F984ABB3-A10D-460C-BFD3-49DFCF067F21}" dt="2025-06-26T17:51:34.410" v="811"/>
          <ac:grpSpMkLst>
            <pc:docMk/>
            <pc:sldMk cId="3998844434" sldId="268"/>
            <ac:grpSpMk id="239" creationId="{24C9274B-506E-02AC-691D-6482EA0215D2}"/>
          </ac:grpSpMkLst>
        </pc:grpChg>
        <pc:picChg chg="add mod">
          <ac:chgData name="Florian Zingg" userId="27b43b61-416f-4bbb-b9ee-f5ecd00fdf7b" providerId="ADAL" clId="{F984ABB3-A10D-460C-BFD3-49DFCF067F21}" dt="2025-06-26T17:52:05.133" v="823" actId="1076"/>
          <ac:picMkLst>
            <pc:docMk/>
            <pc:sldMk cId="3998844434" sldId="268"/>
            <ac:picMk id="3" creationId="{53AECE7B-EC5B-9F36-B96F-15EB538E30C4}"/>
          </ac:picMkLst>
        </pc:picChg>
        <pc:picChg chg="add mod">
          <ac:chgData name="Florian Zingg" userId="27b43b61-416f-4bbb-b9ee-f5ecd00fdf7b" providerId="ADAL" clId="{F984ABB3-A10D-460C-BFD3-49DFCF067F21}" dt="2025-06-26T17:52:05.133" v="823" actId="1076"/>
          <ac:picMkLst>
            <pc:docMk/>
            <pc:sldMk cId="3998844434" sldId="268"/>
            <ac:picMk id="4" creationId="{C1966994-3E4E-BB7B-F8AC-097DEC663EA4}"/>
          </ac:picMkLst>
        </pc:picChg>
        <pc:picChg chg="add mod">
          <ac:chgData name="Florian Zingg" userId="27b43b61-416f-4bbb-b9ee-f5ecd00fdf7b" providerId="ADAL" clId="{F984ABB3-A10D-460C-BFD3-49DFCF067F21}" dt="2025-06-26T17:52:05.133" v="823" actId="1076"/>
          <ac:picMkLst>
            <pc:docMk/>
            <pc:sldMk cId="3998844434" sldId="268"/>
            <ac:picMk id="8" creationId="{ADDE36B4-C2E4-B86F-2628-21C2BA60EEFD}"/>
          </ac:picMkLst>
        </pc:picChg>
        <pc:picChg chg="add del">
          <ac:chgData name="Florian Zingg" userId="27b43b61-416f-4bbb-b9ee-f5ecd00fdf7b" providerId="ADAL" clId="{F984ABB3-A10D-460C-BFD3-49DFCF067F21}" dt="2025-06-26T17:52:45.350" v="829" actId="478"/>
          <ac:picMkLst>
            <pc:docMk/>
            <pc:sldMk cId="3998844434" sldId="268"/>
            <ac:picMk id="10" creationId="{2D7F8D5E-3E70-9CC6-60E0-486E8B1869F8}"/>
          </ac:picMkLst>
        </pc:picChg>
        <pc:picChg chg="add del">
          <ac:chgData name="Florian Zingg" userId="27b43b61-416f-4bbb-b9ee-f5ecd00fdf7b" providerId="ADAL" clId="{F984ABB3-A10D-460C-BFD3-49DFCF067F21}" dt="2025-06-26T17:52:46.161" v="830" actId="478"/>
          <ac:picMkLst>
            <pc:docMk/>
            <pc:sldMk cId="3998844434" sldId="268"/>
            <ac:picMk id="12" creationId="{13E13095-DF32-2CE1-31DE-7D9AD1D47CFD}"/>
          </ac:picMkLst>
        </pc:picChg>
        <pc:picChg chg="add del">
          <ac:chgData name="Florian Zingg" userId="27b43b61-416f-4bbb-b9ee-f5ecd00fdf7b" providerId="ADAL" clId="{F984ABB3-A10D-460C-BFD3-49DFCF067F21}" dt="2025-06-26T17:52:44.169" v="828" actId="478"/>
          <ac:picMkLst>
            <pc:docMk/>
            <pc:sldMk cId="3998844434" sldId="268"/>
            <ac:picMk id="13" creationId="{15500132-6953-E9A0-83E7-A9B15EA60BA5}"/>
          </ac:picMkLst>
        </pc:picChg>
        <pc:picChg chg="add mod">
          <ac:chgData name="Florian Zingg" userId="27b43b61-416f-4bbb-b9ee-f5ecd00fdf7b" providerId="ADAL" clId="{F984ABB3-A10D-460C-BFD3-49DFCF067F21}" dt="2025-06-26T17:52:51.684" v="831"/>
          <ac:picMkLst>
            <pc:docMk/>
            <pc:sldMk cId="3998844434" sldId="268"/>
            <ac:picMk id="22" creationId="{161004A8-5A9A-6873-86BA-17D8E9F5074D}"/>
          </ac:picMkLst>
        </pc:picChg>
        <pc:picChg chg="add mod">
          <ac:chgData name="Florian Zingg" userId="27b43b61-416f-4bbb-b9ee-f5ecd00fdf7b" providerId="ADAL" clId="{F984ABB3-A10D-460C-BFD3-49DFCF067F21}" dt="2025-06-26T17:52:56.020" v="832"/>
          <ac:picMkLst>
            <pc:docMk/>
            <pc:sldMk cId="3998844434" sldId="268"/>
            <ac:picMk id="23" creationId="{21EF5312-075A-1E4A-2465-7ED4C7EAAC87}"/>
          </ac:picMkLst>
        </pc:picChg>
        <pc:picChg chg="add mod">
          <ac:chgData name="Florian Zingg" userId="27b43b61-416f-4bbb-b9ee-f5ecd00fdf7b" providerId="ADAL" clId="{F984ABB3-A10D-460C-BFD3-49DFCF067F21}" dt="2025-06-26T17:53:02.818" v="833"/>
          <ac:picMkLst>
            <pc:docMk/>
            <pc:sldMk cId="3998844434" sldId="268"/>
            <ac:picMk id="24" creationId="{2904CEE5-73A1-9486-D167-2AD9F8EE5EE5}"/>
          </ac:picMkLst>
        </pc:picChg>
        <pc:picChg chg="del">
          <ac:chgData name="Florian Zingg" userId="27b43b61-416f-4bbb-b9ee-f5ecd00fdf7b" providerId="ADAL" clId="{F984ABB3-A10D-460C-BFD3-49DFCF067F21}" dt="2025-06-26T17:51:34.410" v="811"/>
          <ac:picMkLst>
            <pc:docMk/>
            <pc:sldMk cId="3998844434" sldId="268"/>
            <ac:picMk id="140" creationId="{AA90C583-8B4E-1AE6-DF11-1965B8492C68}"/>
          </ac:picMkLst>
        </pc:picChg>
        <pc:cxnChg chg="del">
          <ac:chgData name="Florian Zingg" userId="27b43b61-416f-4bbb-b9ee-f5ecd00fdf7b" providerId="ADAL" clId="{F984ABB3-A10D-460C-BFD3-49DFCF067F21}" dt="2025-06-26T17:51:34.410" v="811"/>
          <ac:cxnSpMkLst>
            <pc:docMk/>
            <pc:sldMk cId="3998844434" sldId="268"/>
            <ac:cxnSpMk id="141" creationId="{F4F43DC9-FCF2-B543-4F8F-AC74943890CB}"/>
          </ac:cxnSpMkLst>
        </pc:cxnChg>
        <pc:cxnChg chg="del">
          <ac:chgData name="Florian Zingg" userId="27b43b61-416f-4bbb-b9ee-f5ecd00fdf7b" providerId="ADAL" clId="{F984ABB3-A10D-460C-BFD3-49DFCF067F21}" dt="2025-06-26T17:51:34.410" v="811"/>
          <ac:cxnSpMkLst>
            <pc:docMk/>
            <pc:sldMk cId="3998844434" sldId="268"/>
            <ac:cxnSpMk id="186" creationId="{AEB113CE-3679-38E1-90F0-0C98A9F06B27}"/>
          </ac:cxnSpMkLst>
        </pc:cxnChg>
      </pc:sldChg>
      <pc:sldChg chg="delSp add del setBg delDesignElem">
        <pc:chgData name="Florian Zingg" userId="27b43b61-416f-4bbb-b9ee-f5ecd00fdf7b" providerId="ADAL" clId="{F984ABB3-A10D-460C-BFD3-49DFCF067F21}" dt="2025-06-26T17:53:55.867" v="863" actId="47"/>
        <pc:sldMkLst>
          <pc:docMk/>
          <pc:sldMk cId="212303980" sldId="269"/>
        </pc:sldMkLst>
        <pc:spChg chg="del">
          <ac:chgData name="Florian Zingg" userId="27b43b61-416f-4bbb-b9ee-f5ecd00fdf7b" providerId="ADAL" clId="{F984ABB3-A10D-460C-BFD3-49DFCF067F21}" dt="2025-06-26T17:53:46.035" v="862"/>
          <ac:spMkLst>
            <pc:docMk/>
            <pc:sldMk cId="212303980" sldId="269"/>
            <ac:spMk id="143" creationId="{03630C13-471E-E2C7-769F-215369575B4D}"/>
          </ac:spMkLst>
        </pc:spChg>
        <pc:grpChg chg="del">
          <ac:chgData name="Florian Zingg" userId="27b43b61-416f-4bbb-b9ee-f5ecd00fdf7b" providerId="ADAL" clId="{F984ABB3-A10D-460C-BFD3-49DFCF067F21}" dt="2025-06-26T17:53:46.035" v="862"/>
          <ac:grpSpMkLst>
            <pc:docMk/>
            <pc:sldMk cId="212303980" sldId="269"/>
            <ac:grpSpMk id="142" creationId="{D855D0A3-2ADB-8640-A1BD-567EC2E58EAD}"/>
          </ac:grpSpMkLst>
        </pc:grpChg>
        <pc:grpChg chg="del">
          <ac:chgData name="Florian Zingg" userId="27b43b61-416f-4bbb-b9ee-f5ecd00fdf7b" providerId="ADAL" clId="{F984ABB3-A10D-460C-BFD3-49DFCF067F21}" dt="2025-06-26T17:53:46.035" v="862"/>
          <ac:grpSpMkLst>
            <pc:docMk/>
            <pc:sldMk cId="212303980" sldId="269"/>
            <ac:grpSpMk id="145" creationId="{D1B136D5-8CDE-2557-E603-750A5970B428}"/>
          </ac:grpSpMkLst>
        </pc:grpChg>
        <pc:grpChg chg="del">
          <ac:chgData name="Florian Zingg" userId="27b43b61-416f-4bbb-b9ee-f5ecd00fdf7b" providerId="ADAL" clId="{F984ABB3-A10D-460C-BFD3-49DFCF067F21}" dt="2025-06-26T17:53:46.035" v="862"/>
          <ac:grpSpMkLst>
            <pc:docMk/>
            <pc:sldMk cId="212303980" sldId="269"/>
            <ac:grpSpMk id="239" creationId="{772E63F0-68E5-D762-6127-3AA89356FF3B}"/>
          </ac:grpSpMkLst>
        </pc:grpChg>
        <pc:picChg chg="del">
          <ac:chgData name="Florian Zingg" userId="27b43b61-416f-4bbb-b9ee-f5ecd00fdf7b" providerId="ADAL" clId="{F984ABB3-A10D-460C-BFD3-49DFCF067F21}" dt="2025-06-26T17:53:46.035" v="862"/>
          <ac:picMkLst>
            <pc:docMk/>
            <pc:sldMk cId="212303980" sldId="269"/>
            <ac:picMk id="140" creationId="{840079AD-6358-B2C3-852C-87CAFD57A90A}"/>
          </ac:picMkLst>
        </pc:picChg>
        <pc:cxnChg chg="del">
          <ac:chgData name="Florian Zingg" userId="27b43b61-416f-4bbb-b9ee-f5ecd00fdf7b" providerId="ADAL" clId="{F984ABB3-A10D-460C-BFD3-49DFCF067F21}" dt="2025-06-26T17:53:46.035" v="862"/>
          <ac:cxnSpMkLst>
            <pc:docMk/>
            <pc:sldMk cId="212303980" sldId="269"/>
            <ac:cxnSpMk id="141" creationId="{E39E78DE-C9B2-A170-4FFC-99B8C8EB68CC}"/>
          </ac:cxnSpMkLst>
        </pc:cxnChg>
        <pc:cxnChg chg="del">
          <ac:chgData name="Florian Zingg" userId="27b43b61-416f-4bbb-b9ee-f5ecd00fdf7b" providerId="ADAL" clId="{F984ABB3-A10D-460C-BFD3-49DFCF067F21}" dt="2025-06-26T17:53:46.035" v="862"/>
          <ac:cxnSpMkLst>
            <pc:docMk/>
            <pc:sldMk cId="212303980" sldId="269"/>
            <ac:cxnSpMk id="186" creationId="{0B480F27-8EAC-C957-9829-6FFF2A761FD3}"/>
          </ac:cxnSpMkLst>
        </pc:cxnChg>
      </pc:sldChg>
      <pc:sldChg chg="addSp delSp modSp add mod setBg delAnim setClrOvrMap delDesignElem">
        <pc:chgData name="Florian Zingg" userId="27b43b61-416f-4bbb-b9ee-f5ecd00fdf7b" providerId="ADAL" clId="{F984ABB3-A10D-460C-BFD3-49DFCF067F21}" dt="2025-06-26T18:15:42.472" v="1132" actId="313"/>
        <pc:sldMkLst>
          <pc:docMk/>
          <pc:sldMk cId="3888463399" sldId="269"/>
        </pc:sldMkLst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2" creationId="{0D789079-5C16-CE1E-633C-1055DA97F48E}"/>
          </ac:spMkLst>
        </pc:spChg>
        <pc:spChg chg="del">
          <ac:chgData name="Florian Zingg" userId="27b43b61-416f-4bbb-b9ee-f5ecd00fdf7b" providerId="ADAL" clId="{F984ABB3-A10D-460C-BFD3-49DFCF067F21}" dt="2025-06-26T18:03:02.969" v="963" actId="21"/>
          <ac:spMkLst>
            <pc:docMk/>
            <pc:sldMk cId="3888463399" sldId="269"/>
            <ac:spMk id="4" creationId="{3D28ECD3-928D-E9BC-842D-B2BACAB42CE4}"/>
          </ac:spMkLst>
        </pc:spChg>
        <pc:spChg chg="mod">
          <ac:chgData name="Florian Zingg" userId="27b43b61-416f-4bbb-b9ee-f5ecd00fdf7b" providerId="ADAL" clId="{F984ABB3-A10D-460C-BFD3-49DFCF067F21}" dt="2025-06-26T18:08:21.293" v="975" actId="26606"/>
          <ac:spMkLst>
            <pc:docMk/>
            <pc:sldMk cId="3888463399" sldId="269"/>
            <ac:spMk id="5" creationId="{F3441147-BCB4-1F8B-E388-A8617B4C8CD9}"/>
          </ac:spMkLst>
        </pc:spChg>
        <pc:spChg chg="mod">
          <ac:chgData name="Florian Zingg" userId="27b43b61-416f-4bbb-b9ee-f5ecd00fdf7b" providerId="ADAL" clId="{F984ABB3-A10D-460C-BFD3-49DFCF067F21}" dt="2025-06-26T18:08:21.293" v="975" actId="26606"/>
          <ac:spMkLst>
            <pc:docMk/>
            <pc:sldMk cId="3888463399" sldId="269"/>
            <ac:spMk id="6" creationId="{E95F81F6-65E9-6AA3-BD30-2B93C1FC73F1}"/>
          </ac:spMkLst>
        </pc:spChg>
        <pc:spChg chg="mod">
          <ac:chgData name="Florian Zingg" userId="27b43b61-416f-4bbb-b9ee-f5ecd00fdf7b" providerId="ADAL" clId="{F984ABB3-A10D-460C-BFD3-49DFCF067F21}" dt="2025-06-26T18:08:21.293" v="975" actId="26606"/>
          <ac:spMkLst>
            <pc:docMk/>
            <pc:sldMk cId="3888463399" sldId="269"/>
            <ac:spMk id="7" creationId="{836774D1-4212-2617-B223-6943FE03C40E}"/>
          </ac:spMkLst>
        </pc:spChg>
        <pc:spChg chg="add mod ord">
          <ac:chgData name="Florian Zingg" userId="27b43b61-416f-4bbb-b9ee-f5ecd00fdf7b" providerId="ADAL" clId="{F984ABB3-A10D-460C-BFD3-49DFCF067F21}" dt="2025-06-26T18:15:42.472" v="1132" actId="313"/>
          <ac:spMkLst>
            <pc:docMk/>
            <pc:sldMk cId="3888463399" sldId="269"/>
            <ac:spMk id="9" creationId="{219170B3-EF57-0D14-A84E-CA3C42DD3071}"/>
          </ac:spMkLst>
        </pc:spChg>
        <pc:spChg chg="add del mod">
          <ac:chgData name="Florian Zingg" userId="27b43b61-416f-4bbb-b9ee-f5ecd00fdf7b" providerId="ADAL" clId="{F984ABB3-A10D-460C-BFD3-49DFCF067F21}" dt="2025-06-26T18:08:03.301" v="971"/>
          <ac:spMkLst>
            <pc:docMk/>
            <pc:sldMk cId="3888463399" sldId="269"/>
            <ac:spMk id="11" creationId="{6BB04688-8439-30F0-F6FB-051942ADA5C8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15" creationId="{47537781-F057-4B97-AD8F-12FE9BE599A8}"/>
          </ac:spMkLst>
        </pc:spChg>
        <pc:spChg chg="add">
          <ac:chgData name="Florian Zingg" userId="27b43b61-416f-4bbb-b9ee-f5ecd00fdf7b" providerId="ADAL" clId="{F984ABB3-A10D-460C-BFD3-49DFCF067F21}" dt="2025-06-26T18:08:21.293" v="975" actId="26606"/>
          <ac:spMkLst>
            <pc:docMk/>
            <pc:sldMk cId="3888463399" sldId="269"/>
            <ac:spMk id="19" creationId="{3CBA50DB-DBC7-4B6E-B3C1-8FF1EA519791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29" creationId="{39304006-EE77-438A-A0D1-537322356C1F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31" creationId="{65FC2657-18D6-4490-88D6-32E6B1C6FB15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35" creationId="{7276DB68-2E8D-4723-852B-7476DD38FED0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40" creationId="{3AB388FD-C246-4936-A041-E0413A132986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53" creationId="{93CFF2DC-E52E-4D99-97D5-B0D7B792E50A}"/>
          </ac:spMkLst>
        </pc:spChg>
        <pc:spChg chg="del">
          <ac:chgData name="Florian Zingg" userId="27b43b61-416f-4bbb-b9ee-f5ecd00fdf7b" providerId="ADAL" clId="{F984ABB3-A10D-460C-BFD3-49DFCF067F21}" dt="2025-06-26T17:57:32.046" v="899"/>
          <ac:spMkLst>
            <pc:docMk/>
            <pc:sldMk cId="3888463399" sldId="269"/>
            <ac:spMk id="57" creationId="{F2E1FBFD-E876-80AB-B260-B2F986DC7675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80" creationId="{7E52DC12-230B-4892-B284-F2FE9DE16A7C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82" creationId="{B0047F84-8480-494F-9241-39FF17CFFFAE}"/>
          </ac:spMkLst>
        </pc:spChg>
        <pc:spChg chg="mod">
          <ac:chgData name="Florian Zingg" userId="27b43b61-416f-4bbb-b9ee-f5ecd00fdf7b" providerId="ADAL" clId="{F984ABB3-A10D-460C-BFD3-49DFCF067F21}" dt="2025-06-26T18:09:59.520" v="1003" actId="790"/>
          <ac:spMkLst>
            <pc:docMk/>
            <pc:sldMk cId="3888463399" sldId="269"/>
            <ac:spMk id="88" creationId="{B5244C41-454C-47D8-A6A9-C17EC2A36631}"/>
          </ac:spMkLst>
        </pc:spChg>
        <pc:spChg chg="add">
          <ac:chgData name="Florian Zingg" userId="27b43b61-416f-4bbb-b9ee-f5ecd00fdf7b" providerId="ADAL" clId="{F984ABB3-A10D-460C-BFD3-49DFCF067F21}" dt="2025-06-26T18:08:21.293" v="975" actId="26606"/>
          <ac:spMkLst>
            <pc:docMk/>
            <pc:sldMk cId="3888463399" sldId="269"/>
            <ac:spMk id="106" creationId="{A1351C6B-7343-451F-AB4A-1CE294A4E927}"/>
          </ac:spMkLst>
        </pc:spChg>
        <pc:grpChg chg="del">
          <ac:chgData name="Florian Zingg" userId="27b43b61-416f-4bbb-b9ee-f5ecd00fdf7b" providerId="ADAL" clId="{F984ABB3-A10D-460C-BFD3-49DFCF067F21}" dt="2025-06-26T17:57:32.046" v="899"/>
          <ac:grpSpMkLst>
            <pc:docMk/>
            <pc:sldMk cId="3888463399" sldId="269"/>
            <ac:grpSpMk id="16" creationId="{7872BD56-6DF2-AFE7-95F3-7816466C0513}"/>
          </ac:grpSpMkLst>
        </pc:grpChg>
        <pc:grpChg chg="del">
          <ac:chgData name="Florian Zingg" userId="27b43b61-416f-4bbb-b9ee-f5ecd00fdf7b" providerId="ADAL" clId="{F984ABB3-A10D-460C-BFD3-49DFCF067F21}" dt="2025-06-26T17:57:32.046" v="899"/>
          <ac:grpSpMkLst>
            <pc:docMk/>
            <pc:sldMk cId="3888463399" sldId="269"/>
            <ac:grpSpMk id="61" creationId="{8DC6A729-7ABA-A08A-5740-DCAD908599E4}"/>
          </ac:grpSpMkLst>
        </pc:grpChg>
        <pc:picChg chg="del">
          <ac:chgData name="Florian Zingg" userId="27b43b61-416f-4bbb-b9ee-f5ecd00fdf7b" providerId="ADAL" clId="{F984ABB3-A10D-460C-BFD3-49DFCF067F21}" dt="2025-06-26T18:04:18.627" v="969" actId="478"/>
          <ac:picMkLst>
            <pc:docMk/>
            <pc:sldMk cId="3888463399" sldId="269"/>
            <ac:picMk id="8" creationId="{BD7E610C-F6E3-B368-A48D-F2A81FB713CB}"/>
          </ac:picMkLst>
        </pc:picChg>
        <pc:picChg chg="add mod ord">
          <ac:chgData name="Florian Zingg" userId="27b43b61-416f-4bbb-b9ee-f5ecd00fdf7b" providerId="ADAL" clId="{F984ABB3-A10D-460C-BFD3-49DFCF067F21}" dt="2025-06-26T18:08:21.293" v="975" actId="26606"/>
          <ac:picMkLst>
            <pc:docMk/>
            <pc:sldMk cId="3888463399" sldId="269"/>
            <ac:picMk id="13" creationId="{D2D37912-1738-2347-1622-2FCBCB08C1D2}"/>
          </ac:picMkLst>
        </pc:picChg>
        <pc:picChg chg="del">
          <ac:chgData name="Florian Zingg" userId="27b43b61-416f-4bbb-b9ee-f5ecd00fdf7b" providerId="ADAL" clId="{F984ABB3-A10D-460C-BFD3-49DFCF067F21}" dt="2025-06-26T17:57:32.046" v="899"/>
          <ac:picMkLst>
            <pc:docMk/>
            <pc:sldMk cId="3888463399" sldId="269"/>
            <ac:picMk id="14" creationId="{D1F47171-B71E-8F22-FC6C-106072AB24FC}"/>
          </ac:picMkLst>
        </pc:picChg>
        <pc:picChg chg="add">
          <ac:chgData name="Florian Zingg" userId="27b43b61-416f-4bbb-b9ee-f5ecd00fdf7b" providerId="ADAL" clId="{F984ABB3-A10D-460C-BFD3-49DFCF067F21}" dt="2025-06-26T18:08:21.293" v="975" actId="26606"/>
          <ac:picMkLst>
            <pc:docMk/>
            <pc:sldMk cId="3888463399" sldId="269"/>
            <ac:picMk id="18" creationId="{5FF7B57D-FF7B-48B3-9F60-9BCEEECF9E76}"/>
          </ac:picMkLst>
        </pc:picChg>
        <pc:picChg chg="del">
          <ac:chgData name="Florian Zingg" userId="27b43b61-416f-4bbb-b9ee-f5ecd00fdf7b" providerId="ADAL" clId="{F984ABB3-A10D-460C-BFD3-49DFCF067F21}" dt="2025-06-26T17:57:32.046" v="899"/>
          <ac:picMkLst>
            <pc:docMk/>
            <pc:sldMk cId="3888463399" sldId="269"/>
            <ac:picMk id="59" creationId="{B02F3999-7C11-13A2-AF36-8D6BB300C8A6}"/>
          </ac:picMkLst>
        </pc:picChg>
        <pc:picChg chg="add">
          <ac:chgData name="Florian Zingg" userId="27b43b61-416f-4bbb-b9ee-f5ecd00fdf7b" providerId="ADAL" clId="{F984ABB3-A10D-460C-BFD3-49DFCF067F21}" dt="2025-06-26T18:08:21.293" v="975" actId="26606"/>
          <ac:picMkLst>
            <pc:docMk/>
            <pc:sldMk cId="3888463399" sldId="269"/>
            <ac:picMk id="104" creationId="{5B3DE270-418F-47A7-B311-C4D876041DC6}"/>
          </ac:picMkLst>
        </pc:picChg>
      </pc:sldChg>
      <pc:sldChg chg="addSp delSp modSp new mod setBg setClrOvrMap">
        <pc:chgData name="Florian Zingg" userId="27b43b61-416f-4bbb-b9ee-f5ecd00fdf7b" providerId="ADAL" clId="{F984ABB3-A10D-460C-BFD3-49DFCF067F21}" dt="2025-06-26T18:25:09.493" v="1164" actId="26606"/>
        <pc:sldMkLst>
          <pc:docMk/>
          <pc:sldMk cId="123474976" sldId="270"/>
        </pc:sldMkLst>
        <pc:spChg chg="mod">
          <ac:chgData name="Florian Zingg" userId="27b43b61-416f-4bbb-b9ee-f5ecd00fdf7b" providerId="ADAL" clId="{F984ABB3-A10D-460C-BFD3-49DFCF067F21}" dt="2025-06-26T18:25:09.493" v="1164" actId="26606"/>
          <ac:spMkLst>
            <pc:docMk/>
            <pc:sldMk cId="123474976" sldId="270"/>
            <ac:spMk id="2" creationId="{EBE72D14-6910-8813-0800-488F901EABFB}"/>
          </ac:spMkLst>
        </pc:spChg>
        <pc:spChg chg="del">
          <ac:chgData name="Florian Zingg" userId="27b43b61-416f-4bbb-b9ee-f5ecd00fdf7b" providerId="ADAL" clId="{F984ABB3-A10D-460C-BFD3-49DFCF067F21}" dt="2025-06-26T18:21:04.164" v="1137"/>
          <ac:spMkLst>
            <pc:docMk/>
            <pc:sldMk cId="123474976" sldId="270"/>
            <ac:spMk id="3" creationId="{A9C9F9C7-8FA7-98B1-72EB-D4EDFCEA4BA6}"/>
          </ac:spMkLst>
        </pc:spChg>
        <pc:spChg chg="del">
          <ac:chgData name="Florian Zingg" userId="27b43b61-416f-4bbb-b9ee-f5ecd00fdf7b" providerId="ADAL" clId="{F984ABB3-A10D-460C-BFD3-49DFCF067F21}" dt="2025-06-26T18:21:15.227" v="1143" actId="478"/>
          <ac:spMkLst>
            <pc:docMk/>
            <pc:sldMk cId="123474976" sldId="270"/>
            <ac:spMk id="4" creationId="{E1A53A9A-4391-604F-3915-F0E63ED3FAA1}"/>
          </ac:spMkLst>
        </pc:spChg>
        <pc:spChg chg="mod ord">
          <ac:chgData name="Florian Zingg" userId="27b43b61-416f-4bbb-b9ee-f5ecd00fdf7b" providerId="ADAL" clId="{F984ABB3-A10D-460C-BFD3-49DFCF067F21}" dt="2025-06-26T18:25:09.493" v="1164" actId="26606"/>
          <ac:spMkLst>
            <pc:docMk/>
            <pc:sldMk cId="123474976" sldId="270"/>
            <ac:spMk id="5" creationId="{668F1127-B784-185D-8E83-9F1688AABE6E}"/>
          </ac:spMkLst>
        </pc:spChg>
        <pc:spChg chg="mod">
          <ac:chgData name="Florian Zingg" userId="27b43b61-416f-4bbb-b9ee-f5ecd00fdf7b" providerId="ADAL" clId="{F984ABB3-A10D-460C-BFD3-49DFCF067F21}" dt="2025-06-26T18:25:09.493" v="1164" actId="26606"/>
          <ac:spMkLst>
            <pc:docMk/>
            <pc:sldMk cId="123474976" sldId="270"/>
            <ac:spMk id="6" creationId="{9CB6B4DB-3F30-35A4-E074-9CE935F5486E}"/>
          </ac:spMkLst>
        </pc:spChg>
        <pc:spChg chg="mod">
          <ac:chgData name="Florian Zingg" userId="27b43b61-416f-4bbb-b9ee-f5ecd00fdf7b" providerId="ADAL" clId="{F984ABB3-A10D-460C-BFD3-49DFCF067F21}" dt="2025-06-26T18:25:09.493" v="1164" actId="26606"/>
          <ac:spMkLst>
            <pc:docMk/>
            <pc:sldMk cId="123474976" sldId="270"/>
            <ac:spMk id="7" creationId="{C8696B72-212F-0F08-0CFC-82752499CEF4}"/>
          </ac:spMkLst>
        </pc:spChg>
        <pc:spChg chg="add del">
          <ac:chgData name="Florian Zingg" userId="27b43b61-416f-4bbb-b9ee-f5ecd00fdf7b" providerId="ADAL" clId="{F984ABB3-A10D-460C-BFD3-49DFCF067F21}" dt="2025-06-26T18:24:51.593" v="1156" actId="26606"/>
          <ac:spMkLst>
            <pc:docMk/>
            <pc:sldMk cId="123474976" sldId="270"/>
            <ac:spMk id="13" creationId="{4F0ABC94-E4B1-1C56-9A1A-912309C79BAE}"/>
          </ac:spMkLst>
        </pc:spChg>
        <pc:spChg chg="add del">
          <ac:chgData name="Florian Zingg" userId="27b43b61-416f-4bbb-b9ee-f5ecd00fdf7b" providerId="ADAL" clId="{F984ABB3-A10D-460C-BFD3-49DFCF067F21}" dt="2025-06-26T18:24:51.593" v="1156" actId="26606"/>
          <ac:spMkLst>
            <pc:docMk/>
            <pc:sldMk cId="123474976" sldId="270"/>
            <ac:spMk id="59" creationId="{6697F791-5FFA-4164-899F-EB52EA72B024}"/>
          </ac:spMkLst>
        </pc:spChg>
        <pc:spChg chg="add del">
          <ac:chgData name="Florian Zingg" userId="27b43b61-416f-4bbb-b9ee-f5ecd00fdf7b" providerId="ADAL" clId="{F984ABB3-A10D-460C-BFD3-49DFCF067F21}" dt="2025-06-26T18:24:51.593" v="1156" actId="26606"/>
          <ac:spMkLst>
            <pc:docMk/>
            <pc:sldMk cId="123474976" sldId="270"/>
            <ac:spMk id="63" creationId="{B773AB25-A422-41AA-9737-5E04C1966DE1}"/>
          </ac:spMkLst>
        </pc:spChg>
        <pc:spChg chg="add del">
          <ac:chgData name="Florian Zingg" userId="27b43b61-416f-4bbb-b9ee-f5ecd00fdf7b" providerId="ADAL" clId="{F984ABB3-A10D-460C-BFD3-49DFCF067F21}" dt="2025-06-26T18:24:55.438" v="1158" actId="26606"/>
          <ac:spMkLst>
            <pc:docMk/>
            <pc:sldMk cId="123474976" sldId="270"/>
            <ac:spMk id="104" creationId="{66D4F5BA-1D71-49B2-8A7F-6B4EB94D7265}"/>
          </ac:spMkLst>
        </pc:spChg>
        <pc:spChg chg="add del">
          <ac:chgData name="Florian Zingg" userId="27b43b61-416f-4bbb-b9ee-f5ecd00fdf7b" providerId="ADAL" clId="{F984ABB3-A10D-460C-BFD3-49DFCF067F21}" dt="2025-06-26T18:24:55.438" v="1158" actId="26606"/>
          <ac:spMkLst>
            <pc:docMk/>
            <pc:sldMk cId="123474976" sldId="270"/>
            <ac:spMk id="142" creationId="{9775AF3B-5284-4B97-9BB7-55C6FB3699C2}"/>
          </ac:spMkLst>
        </pc:spChg>
        <pc:spChg chg="add del">
          <ac:chgData name="Florian Zingg" userId="27b43b61-416f-4bbb-b9ee-f5ecd00fdf7b" providerId="ADAL" clId="{F984ABB3-A10D-460C-BFD3-49DFCF067F21}" dt="2025-06-26T18:24:55.438" v="1158" actId="26606"/>
          <ac:spMkLst>
            <pc:docMk/>
            <pc:sldMk cId="123474976" sldId="270"/>
            <ac:spMk id="174" creationId="{E4E409F5-D736-AF1A-DA96-A0B1016CFE91}"/>
          </ac:spMkLst>
        </pc:spChg>
        <pc:spChg chg="add del">
          <ac:chgData name="Florian Zingg" userId="27b43b61-416f-4bbb-b9ee-f5ecd00fdf7b" providerId="ADAL" clId="{F984ABB3-A10D-460C-BFD3-49DFCF067F21}" dt="2025-06-26T18:24:58.435" v="1160" actId="26606"/>
          <ac:spMkLst>
            <pc:docMk/>
            <pc:sldMk cId="123474976" sldId="270"/>
            <ac:spMk id="208" creationId="{89697F2E-23BF-ED94-D8A3-679EE51A5EBE}"/>
          </ac:spMkLst>
        </pc:spChg>
        <pc:spChg chg="add del">
          <ac:chgData name="Florian Zingg" userId="27b43b61-416f-4bbb-b9ee-f5ecd00fdf7b" providerId="ADAL" clId="{F984ABB3-A10D-460C-BFD3-49DFCF067F21}" dt="2025-06-26T18:25:01.890" v="1162" actId="26606"/>
          <ac:spMkLst>
            <pc:docMk/>
            <pc:sldMk cId="123474976" sldId="270"/>
            <ac:spMk id="249" creationId="{3CBA50DB-DBC7-4B6E-B3C1-8FF1EA519791}"/>
          </ac:spMkLst>
        </pc:spChg>
        <pc:spChg chg="add del">
          <ac:chgData name="Florian Zingg" userId="27b43b61-416f-4bbb-b9ee-f5ecd00fdf7b" providerId="ADAL" clId="{F984ABB3-A10D-460C-BFD3-49DFCF067F21}" dt="2025-06-26T18:25:01.890" v="1162" actId="26606"/>
          <ac:spMkLst>
            <pc:docMk/>
            <pc:sldMk cId="123474976" sldId="270"/>
            <ac:spMk id="282" creationId="{A1351C6B-7343-451F-AB4A-1CE294A4E927}"/>
          </ac:spMkLst>
        </pc:spChg>
        <pc:spChg chg="add del">
          <ac:chgData name="Florian Zingg" userId="27b43b61-416f-4bbb-b9ee-f5ecd00fdf7b" providerId="ADAL" clId="{F984ABB3-A10D-460C-BFD3-49DFCF067F21}" dt="2025-06-26T18:25:01.890" v="1162" actId="26606"/>
          <ac:spMkLst>
            <pc:docMk/>
            <pc:sldMk cId="123474976" sldId="270"/>
            <ac:spMk id="283" creationId="{A06B7B8A-1A28-379F-AD9D-25677561F2B5}"/>
          </ac:spMkLst>
        </pc:spChg>
        <pc:spChg chg="add del">
          <ac:chgData name="Florian Zingg" userId="27b43b61-416f-4bbb-b9ee-f5ecd00fdf7b" providerId="ADAL" clId="{F984ABB3-A10D-460C-BFD3-49DFCF067F21}" dt="2025-06-26T18:25:09.493" v="1164" actId="26606"/>
          <ac:spMkLst>
            <pc:docMk/>
            <pc:sldMk cId="123474976" sldId="270"/>
            <ac:spMk id="287" creationId="{0F729133-7DA7-A447-C1F3-EE101A7FA3D0}"/>
          </ac:spMkLst>
        </pc:spChg>
        <pc:grpChg chg="add del">
          <ac:chgData name="Florian Zingg" userId="27b43b61-416f-4bbb-b9ee-f5ecd00fdf7b" providerId="ADAL" clId="{F984ABB3-A10D-460C-BFD3-49DFCF067F21}" dt="2025-06-26T18:24:58.435" v="1160" actId="26606"/>
          <ac:grpSpMkLst>
            <pc:docMk/>
            <pc:sldMk cId="123474976" sldId="270"/>
            <ac:grpSpMk id="177" creationId="{A838DBA2-246D-4087-AE0A-6EA2B4B65AF3}"/>
          </ac:grpSpMkLst>
        </pc:grpChg>
        <pc:grpChg chg="add del">
          <ac:chgData name="Florian Zingg" userId="27b43b61-416f-4bbb-b9ee-f5ecd00fdf7b" providerId="ADAL" clId="{F984ABB3-A10D-460C-BFD3-49DFCF067F21}" dt="2025-06-26T18:24:58.435" v="1160" actId="26606"/>
          <ac:grpSpMkLst>
            <pc:docMk/>
            <pc:sldMk cId="123474976" sldId="270"/>
            <ac:grpSpMk id="178" creationId="{8E1DDAD8-1D10-4640-A034-BE90015E37B6}"/>
          </ac:grpSpMkLst>
        </pc:grpChg>
        <pc:grpChg chg="add del">
          <ac:chgData name="Florian Zingg" userId="27b43b61-416f-4bbb-b9ee-f5ecd00fdf7b" providerId="ADAL" clId="{F984ABB3-A10D-460C-BFD3-49DFCF067F21}" dt="2025-06-26T18:24:58.435" v="1160" actId="26606"/>
          <ac:grpSpMkLst>
            <pc:docMk/>
            <pc:sldMk cId="123474976" sldId="270"/>
            <ac:grpSpMk id="180" creationId="{FD642FB6-2808-4BC5-AE0B-7302C24B78A5}"/>
          </ac:grpSpMkLst>
        </pc:grpChg>
        <pc:grpChg chg="add del">
          <ac:chgData name="Florian Zingg" userId="27b43b61-416f-4bbb-b9ee-f5ecd00fdf7b" providerId="ADAL" clId="{F984ABB3-A10D-460C-BFD3-49DFCF067F21}" dt="2025-06-26T18:25:09.493" v="1164" actId="26606"/>
          <ac:grpSpMkLst>
            <pc:docMk/>
            <pc:sldMk cId="123474976" sldId="270"/>
            <ac:grpSpMk id="286" creationId="{A838DBA2-246D-4087-AE0A-6EA2B4B65AF3}"/>
          </ac:grpSpMkLst>
        </pc:grpChg>
        <pc:picChg chg="add mod">
          <ac:chgData name="Florian Zingg" userId="27b43b61-416f-4bbb-b9ee-f5ecd00fdf7b" providerId="ADAL" clId="{F984ABB3-A10D-460C-BFD3-49DFCF067F21}" dt="2025-06-26T18:25:09.493" v="1164" actId="26606"/>
          <ac:picMkLst>
            <pc:docMk/>
            <pc:sldMk cId="123474976" sldId="270"/>
            <ac:picMk id="9" creationId="{14683D32-6836-3A40-AFB6-34D567581695}"/>
          </ac:picMkLst>
        </pc:picChg>
        <pc:picChg chg="add del">
          <ac:chgData name="Florian Zingg" userId="27b43b61-416f-4bbb-b9ee-f5ecd00fdf7b" providerId="ADAL" clId="{F984ABB3-A10D-460C-BFD3-49DFCF067F21}" dt="2025-06-26T18:24:51.593" v="1156" actId="26606"/>
          <ac:picMkLst>
            <pc:docMk/>
            <pc:sldMk cId="123474976" sldId="270"/>
            <ac:picMk id="16" creationId="{5FF7B57D-FF7B-48B3-9F60-9BCEEECF9E76}"/>
          </ac:picMkLst>
        </pc:picChg>
        <pc:picChg chg="add del">
          <ac:chgData name="Florian Zingg" userId="27b43b61-416f-4bbb-b9ee-f5ecd00fdf7b" providerId="ADAL" clId="{F984ABB3-A10D-460C-BFD3-49DFCF067F21}" dt="2025-06-26T18:24:51.593" v="1156" actId="26606"/>
          <ac:picMkLst>
            <pc:docMk/>
            <pc:sldMk cId="123474976" sldId="270"/>
            <ac:picMk id="65" creationId="{AF0552B8-DE8C-40DF-B29F-1728E6A10619}"/>
          </ac:picMkLst>
        </pc:picChg>
        <pc:picChg chg="add del">
          <ac:chgData name="Florian Zingg" userId="27b43b61-416f-4bbb-b9ee-f5ecd00fdf7b" providerId="ADAL" clId="{F984ABB3-A10D-460C-BFD3-49DFCF067F21}" dt="2025-06-26T18:24:55.438" v="1158" actId="26606"/>
          <ac:picMkLst>
            <pc:docMk/>
            <pc:sldMk cId="123474976" sldId="270"/>
            <ac:picMk id="101" creationId="{5FF7B57D-FF7B-48B3-9F60-9BCEEECF9E76}"/>
          </ac:picMkLst>
        </pc:picChg>
        <pc:picChg chg="add del">
          <ac:chgData name="Florian Zingg" userId="27b43b61-416f-4bbb-b9ee-f5ecd00fdf7b" providerId="ADAL" clId="{F984ABB3-A10D-460C-BFD3-49DFCF067F21}" dt="2025-06-26T18:24:55.438" v="1158" actId="26606"/>
          <ac:picMkLst>
            <pc:docMk/>
            <pc:sldMk cId="123474976" sldId="270"/>
            <ac:picMk id="102" creationId="{1B17CCE2-CEEF-40CA-8C4D-0DC2DCA78A23}"/>
          </ac:picMkLst>
        </pc:picChg>
        <pc:picChg chg="add del">
          <ac:chgData name="Florian Zingg" userId="27b43b61-416f-4bbb-b9ee-f5ecd00fdf7b" providerId="ADAL" clId="{F984ABB3-A10D-460C-BFD3-49DFCF067F21}" dt="2025-06-26T18:24:58.435" v="1160" actId="26606"/>
          <ac:picMkLst>
            <pc:docMk/>
            <pc:sldMk cId="123474976" sldId="270"/>
            <ac:picMk id="176" creationId="{59FACE42-44B0-4185-8ED4-9043A78C8600}"/>
          </ac:picMkLst>
        </pc:picChg>
        <pc:picChg chg="add del">
          <ac:chgData name="Florian Zingg" userId="27b43b61-416f-4bbb-b9ee-f5ecd00fdf7b" providerId="ADAL" clId="{F984ABB3-A10D-460C-BFD3-49DFCF067F21}" dt="2025-06-26T18:25:01.890" v="1162" actId="26606"/>
          <ac:picMkLst>
            <pc:docMk/>
            <pc:sldMk cId="123474976" sldId="270"/>
            <ac:picMk id="210" creationId="{5FF7B57D-FF7B-48B3-9F60-9BCEEECF9E76}"/>
          </ac:picMkLst>
        </pc:picChg>
        <pc:picChg chg="add del">
          <ac:chgData name="Florian Zingg" userId="27b43b61-416f-4bbb-b9ee-f5ecd00fdf7b" providerId="ADAL" clId="{F984ABB3-A10D-460C-BFD3-49DFCF067F21}" dt="2025-06-26T18:25:01.890" v="1162" actId="26606"/>
          <ac:picMkLst>
            <pc:docMk/>
            <pc:sldMk cId="123474976" sldId="270"/>
            <ac:picMk id="281" creationId="{5B3DE270-418F-47A7-B311-C4D876041DC6}"/>
          </ac:picMkLst>
        </pc:picChg>
        <pc:picChg chg="add del">
          <ac:chgData name="Florian Zingg" userId="27b43b61-416f-4bbb-b9ee-f5ecd00fdf7b" providerId="ADAL" clId="{F984ABB3-A10D-460C-BFD3-49DFCF067F21}" dt="2025-06-26T18:25:09.493" v="1164" actId="26606"/>
          <ac:picMkLst>
            <pc:docMk/>
            <pc:sldMk cId="123474976" sldId="270"/>
            <ac:picMk id="285" creationId="{59FACE42-44B0-4185-8ED4-9043A78C8600}"/>
          </ac:picMkLst>
        </pc:picChg>
      </pc:sldChg>
      <pc:sldChg chg="new add del">
        <pc:chgData name="Florian Zingg" userId="27b43b61-416f-4bbb-b9ee-f5ecd00fdf7b" providerId="ADAL" clId="{F984ABB3-A10D-460C-BFD3-49DFCF067F21}" dt="2025-06-26T18:14:04.884" v="1060" actId="680"/>
        <pc:sldMkLst>
          <pc:docMk/>
          <pc:sldMk cId="1637642564" sldId="270"/>
        </pc:sldMkLst>
      </pc:sldChg>
      <pc:sldChg chg="addSp delSp modSp new mod setBg addAnim delAnim setClrOvrMap">
        <pc:chgData name="Florian Zingg" userId="27b43b61-416f-4bbb-b9ee-f5ecd00fdf7b" providerId="ADAL" clId="{F984ABB3-A10D-460C-BFD3-49DFCF067F21}" dt="2025-06-26T18:27:12.288" v="1179" actId="26606"/>
        <pc:sldMkLst>
          <pc:docMk/>
          <pc:sldMk cId="88135041" sldId="271"/>
        </pc:sldMkLst>
        <pc:spChg chg="mod">
          <ac:chgData name="Florian Zingg" userId="27b43b61-416f-4bbb-b9ee-f5ecd00fdf7b" providerId="ADAL" clId="{F984ABB3-A10D-460C-BFD3-49DFCF067F21}" dt="2025-06-26T18:27:12.288" v="1179" actId="26606"/>
          <ac:spMkLst>
            <pc:docMk/>
            <pc:sldMk cId="88135041" sldId="271"/>
            <ac:spMk id="2" creationId="{88EE9D68-E79E-21F5-6CC8-E20BE4B7E714}"/>
          </ac:spMkLst>
        </pc:spChg>
        <pc:spChg chg="del">
          <ac:chgData name="Florian Zingg" userId="27b43b61-416f-4bbb-b9ee-f5ecd00fdf7b" providerId="ADAL" clId="{F984ABB3-A10D-460C-BFD3-49DFCF067F21}" dt="2025-06-26T18:22:51.017" v="1154" actId="478"/>
          <ac:spMkLst>
            <pc:docMk/>
            <pc:sldMk cId="88135041" sldId="271"/>
            <ac:spMk id="3" creationId="{5EC4EE47-D538-A2DB-25FD-758CBC061286}"/>
          </ac:spMkLst>
        </pc:spChg>
        <pc:spChg chg="mod ord">
          <ac:chgData name="Florian Zingg" userId="27b43b61-416f-4bbb-b9ee-f5ecd00fdf7b" providerId="ADAL" clId="{F984ABB3-A10D-460C-BFD3-49DFCF067F21}" dt="2025-06-26T18:27:12.288" v="1179" actId="26606"/>
          <ac:spMkLst>
            <pc:docMk/>
            <pc:sldMk cId="88135041" sldId="271"/>
            <ac:spMk id="4" creationId="{9F196934-5FD0-5AD4-B1E1-CB5E0F94BC12}"/>
          </ac:spMkLst>
        </pc:spChg>
        <pc:spChg chg="mod">
          <ac:chgData name="Florian Zingg" userId="27b43b61-416f-4bbb-b9ee-f5ecd00fdf7b" providerId="ADAL" clId="{F984ABB3-A10D-460C-BFD3-49DFCF067F21}" dt="2025-06-26T18:27:12.288" v="1179" actId="26606"/>
          <ac:spMkLst>
            <pc:docMk/>
            <pc:sldMk cId="88135041" sldId="271"/>
            <ac:spMk id="5" creationId="{CBEAB1D5-2842-BF97-E7AC-2D92DCF95489}"/>
          </ac:spMkLst>
        </pc:spChg>
        <pc:spChg chg="mod">
          <ac:chgData name="Florian Zingg" userId="27b43b61-416f-4bbb-b9ee-f5ecd00fdf7b" providerId="ADAL" clId="{F984ABB3-A10D-460C-BFD3-49DFCF067F21}" dt="2025-06-26T18:27:12.288" v="1179" actId="26606"/>
          <ac:spMkLst>
            <pc:docMk/>
            <pc:sldMk cId="88135041" sldId="271"/>
            <ac:spMk id="6" creationId="{40E488AD-81B4-87EB-D796-864D9116C057}"/>
          </ac:spMkLst>
        </pc:spChg>
        <pc:spChg chg="add del">
          <ac:chgData name="Florian Zingg" userId="27b43b61-416f-4bbb-b9ee-f5ecd00fdf7b" providerId="ADAL" clId="{F984ABB3-A10D-460C-BFD3-49DFCF067F21}" dt="2025-06-26T18:27:12.288" v="1179" actId="26606"/>
          <ac:spMkLst>
            <pc:docMk/>
            <pc:sldMk cId="88135041" sldId="271"/>
            <ac:spMk id="13" creationId="{01958E0A-0BC1-424F-9B41-D614FC13A47E}"/>
          </ac:spMkLst>
        </pc:spChg>
        <pc:spChg chg="add del">
          <ac:chgData name="Florian Zingg" userId="27b43b61-416f-4bbb-b9ee-f5ecd00fdf7b" providerId="ADAL" clId="{F984ABB3-A10D-460C-BFD3-49DFCF067F21}" dt="2025-06-26T18:27:12.260" v="1178" actId="26606"/>
          <ac:spMkLst>
            <pc:docMk/>
            <pc:sldMk cId="88135041" sldId="271"/>
            <ac:spMk id="22" creationId="{4B24F6DB-F114-44A7-BB56-D401884E4E7F}"/>
          </ac:spMkLst>
        </pc:spChg>
        <pc:spChg chg="add">
          <ac:chgData name="Florian Zingg" userId="27b43b61-416f-4bbb-b9ee-f5ecd00fdf7b" providerId="ADAL" clId="{F984ABB3-A10D-460C-BFD3-49DFCF067F21}" dt="2025-06-26T18:27:12.288" v="1179" actId="26606"/>
          <ac:spMkLst>
            <pc:docMk/>
            <pc:sldMk cId="88135041" sldId="271"/>
            <ac:spMk id="75" creationId="{2F0EACBB-AB1D-4D11-AE26-0A672B872FCE}"/>
          </ac:spMkLst>
        </pc:spChg>
        <pc:grpChg chg="add del">
          <ac:chgData name="Florian Zingg" userId="27b43b61-416f-4bbb-b9ee-f5ecd00fdf7b" providerId="ADAL" clId="{F984ABB3-A10D-460C-BFD3-49DFCF067F21}" dt="2025-06-26T18:27:07.392" v="1175" actId="26606"/>
          <ac:grpSpMkLst>
            <pc:docMk/>
            <pc:sldMk cId="88135041" sldId="271"/>
            <ac:grpSpMk id="18" creationId="{82EEA7F3-64E0-47B1-9B06-0677EA6FD79E}"/>
          </ac:grpSpMkLst>
        </pc:grpChg>
        <pc:grpChg chg="add">
          <ac:chgData name="Florian Zingg" userId="27b43b61-416f-4bbb-b9ee-f5ecd00fdf7b" providerId="ADAL" clId="{F984ABB3-A10D-460C-BFD3-49DFCF067F21}" dt="2025-06-26T18:27:12.288" v="1179" actId="26606"/>
          <ac:grpSpMkLst>
            <pc:docMk/>
            <pc:sldMk cId="88135041" sldId="271"/>
            <ac:grpSpMk id="20" creationId="{EDEE0B57-C901-4422-9C96-B0E1A0D4D0E7}"/>
          </ac:grpSpMkLst>
        </pc:grpChg>
        <pc:grpChg chg="add del">
          <ac:chgData name="Florian Zingg" userId="27b43b61-416f-4bbb-b9ee-f5ecd00fdf7b" providerId="ADAL" clId="{F984ABB3-A10D-460C-BFD3-49DFCF067F21}" dt="2025-06-26T18:27:12.260" v="1178" actId="26606"/>
          <ac:grpSpMkLst>
            <pc:docMk/>
            <pc:sldMk cId="88135041" sldId="271"/>
            <ac:grpSpMk id="23" creationId="{9BE10567-6165-46A7-867D-4690A16B46D6}"/>
          </ac:grpSpMkLst>
        </pc:grpChg>
        <pc:grpChg chg="add del">
          <ac:chgData name="Florian Zingg" userId="27b43b61-416f-4bbb-b9ee-f5ecd00fdf7b" providerId="ADAL" clId="{F984ABB3-A10D-460C-BFD3-49DFCF067F21}" dt="2025-06-26T18:27:12.260" v="1178" actId="26606"/>
          <ac:grpSpMkLst>
            <pc:docMk/>
            <pc:sldMk cId="88135041" sldId="271"/>
            <ac:grpSpMk id="24" creationId="{4DB50ECD-225E-4F81-AF7B-706DD05F3BA8}"/>
          </ac:grpSpMkLst>
        </pc:grpChg>
        <pc:grpChg chg="add">
          <ac:chgData name="Florian Zingg" userId="27b43b61-416f-4bbb-b9ee-f5ecd00fdf7b" providerId="ADAL" clId="{F984ABB3-A10D-460C-BFD3-49DFCF067F21}" dt="2025-06-26T18:27:12.288" v="1179" actId="26606"/>
          <ac:grpSpMkLst>
            <pc:docMk/>
            <pc:sldMk cId="88135041" sldId="271"/>
            <ac:grpSpMk id="76" creationId="{B8DE5EA2-C86F-45CC-A9F1-5100DE1D1986}"/>
          </ac:grpSpMkLst>
        </pc:grpChg>
        <pc:picChg chg="add del mod ord">
          <ac:chgData name="Florian Zingg" userId="27b43b61-416f-4bbb-b9ee-f5ecd00fdf7b" providerId="ADAL" clId="{F984ABB3-A10D-460C-BFD3-49DFCF067F21}" dt="2025-06-26T18:26:24.345" v="1173" actId="478"/>
          <ac:picMkLst>
            <pc:docMk/>
            <pc:sldMk cId="88135041" sldId="271"/>
            <ac:picMk id="8" creationId="{5CB682FC-28D4-C43B-C74A-D0E97C7EB0E5}"/>
          </ac:picMkLst>
        </pc:picChg>
      </pc:sldChg>
      <pc:sldChg chg="addSp delSp modSp new add del mod setBg addAnim delAnim">
        <pc:chgData name="Florian Zingg" userId="27b43b61-416f-4bbb-b9ee-f5ecd00fdf7b" providerId="ADAL" clId="{F984ABB3-A10D-460C-BFD3-49DFCF067F21}" dt="2025-06-26T18:14:03.390" v="1059" actId="680"/>
        <pc:sldMkLst>
          <pc:docMk/>
          <pc:sldMk cId="1825118419" sldId="271"/>
        </pc:sldMkLst>
        <pc:spChg chg="mod">
          <ac:chgData name="Florian Zingg" userId="27b43b61-416f-4bbb-b9ee-f5ecd00fdf7b" providerId="ADAL" clId="{F984ABB3-A10D-460C-BFD3-49DFCF067F21}" dt="2025-06-26T18:13:56.891" v="1051" actId="14100"/>
          <ac:spMkLst>
            <pc:docMk/>
            <pc:sldMk cId="1825118419" sldId="271"/>
            <ac:spMk id="2" creationId="{397BEFAC-82D2-F3D7-5221-31E5A35755F8}"/>
          </ac:spMkLst>
        </pc:spChg>
        <pc:spChg chg="mod">
          <ac:chgData name="Florian Zingg" userId="27b43b61-416f-4bbb-b9ee-f5ecd00fdf7b" providerId="ADAL" clId="{F984ABB3-A10D-460C-BFD3-49DFCF067F21}" dt="2025-06-26T18:13:36.452" v="1044" actId="26606"/>
          <ac:spMkLst>
            <pc:docMk/>
            <pc:sldMk cId="1825118419" sldId="271"/>
            <ac:spMk id="3" creationId="{389B8BA8-6F75-61EE-E6A0-0EAFB7A1FF13}"/>
          </ac:spMkLst>
        </pc:spChg>
        <pc:spChg chg="mod ord">
          <ac:chgData name="Florian Zingg" userId="27b43b61-416f-4bbb-b9ee-f5ecd00fdf7b" providerId="ADAL" clId="{F984ABB3-A10D-460C-BFD3-49DFCF067F21}" dt="2025-06-26T18:13:36.452" v="1044" actId="26606"/>
          <ac:spMkLst>
            <pc:docMk/>
            <pc:sldMk cId="1825118419" sldId="271"/>
            <ac:spMk id="4" creationId="{83D85C68-EE65-FF0F-8F1C-DE34B8A4F31A}"/>
          </ac:spMkLst>
        </pc:spChg>
        <pc:spChg chg="mod">
          <ac:chgData name="Florian Zingg" userId="27b43b61-416f-4bbb-b9ee-f5ecd00fdf7b" providerId="ADAL" clId="{F984ABB3-A10D-460C-BFD3-49DFCF067F21}" dt="2025-06-26T18:13:36.452" v="1044" actId="26606"/>
          <ac:spMkLst>
            <pc:docMk/>
            <pc:sldMk cId="1825118419" sldId="271"/>
            <ac:spMk id="5" creationId="{EF510553-CCE9-722B-2CB3-8981632F57E3}"/>
          </ac:spMkLst>
        </pc:spChg>
        <pc:spChg chg="mod">
          <ac:chgData name="Florian Zingg" userId="27b43b61-416f-4bbb-b9ee-f5ecd00fdf7b" providerId="ADAL" clId="{F984ABB3-A10D-460C-BFD3-49DFCF067F21}" dt="2025-06-26T18:13:36.452" v="1044" actId="26606"/>
          <ac:spMkLst>
            <pc:docMk/>
            <pc:sldMk cId="1825118419" sldId="271"/>
            <ac:spMk id="6" creationId="{3599D7EC-4D54-97B6-4056-972D9ED8330B}"/>
          </ac:spMkLst>
        </pc:spChg>
        <pc:spChg chg="add del">
          <ac:chgData name="Florian Zingg" userId="27b43b61-416f-4bbb-b9ee-f5ecd00fdf7b" providerId="ADAL" clId="{F984ABB3-A10D-460C-BFD3-49DFCF067F21}" dt="2025-06-26T18:13:36.452" v="1044" actId="26606"/>
          <ac:spMkLst>
            <pc:docMk/>
            <pc:sldMk cId="1825118419" sldId="271"/>
            <ac:spMk id="11" creationId="{6273F13E-C4CA-6495-D5FE-A0028FC75789}"/>
          </ac:spMkLst>
        </pc:spChg>
        <pc:grpChg chg="add del">
          <ac:chgData name="Florian Zingg" userId="27b43b61-416f-4bbb-b9ee-f5ecd00fdf7b" providerId="ADAL" clId="{F984ABB3-A10D-460C-BFD3-49DFCF067F21}" dt="2025-06-26T18:13:36.452" v="1044" actId="26606"/>
          <ac:grpSpMkLst>
            <pc:docMk/>
            <pc:sldMk cId="1825118419" sldId="271"/>
            <ac:grpSpMk id="14" creationId="{068ACACB-DD9E-4155-84BF-8E4D43DEC13D}"/>
          </ac:grpSpMkLst>
        </pc:grpChg>
        <pc:grpChg chg="add del">
          <ac:chgData name="Florian Zingg" userId="27b43b61-416f-4bbb-b9ee-f5ecd00fdf7b" providerId="ADAL" clId="{F984ABB3-A10D-460C-BFD3-49DFCF067F21}" dt="2025-06-26T18:13:36.452" v="1044" actId="26606"/>
          <ac:grpSpMkLst>
            <pc:docMk/>
            <pc:sldMk cId="1825118419" sldId="271"/>
            <ac:grpSpMk id="18" creationId="{BF3AEE19-128A-4FF8-954B-A9724F42E0D4}"/>
          </ac:grpSpMkLst>
        </pc:grpChg>
        <pc:picChg chg="add mod ord modCrop">
          <ac:chgData name="Florian Zingg" userId="27b43b61-416f-4bbb-b9ee-f5ecd00fdf7b" providerId="ADAL" clId="{F984ABB3-A10D-460C-BFD3-49DFCF067F21}" dt="2025-06-26T18:13:59.024" v="1058" actId="1076"/>
          <ac:picMkLst>
            <pc:docMk/>
            <pc:sldMk cId="1825118419" sldId="271"/>
            <ac:picMk id="7" creationId="{61F3E9CB-4768-76E7-9F22-6E3A41722848}"/>
          </ac:picMkLst>
        </pc:picChg>
      </pc:sldChg>
      <pc:sldChg chg="new del">
        <pc:chgData name="Florian Zingg" userId="27b43b61-416f-4bbb-b9ee-f5ecd00fdf7b" providerId="ADAL" clId="{F984ABB3-A10D-460C-BFD3-49DFCF067F21}" dt="2025-06-26T18:17:17.126" v="1136" actId="47"/>
        <pc:sldMkLst>
          <pc:docMk/>
          <pc:sldMk cId="4284271278" sldId="271"/>
        </pc:sldMkLst>
      </pc:sldChg>
      <pc:sldChg chg="addSp delSp modSp new del mod">
        <pc:chgData name="Florian Zingg" userId="27b43b61-416f-4bbb-b9ee-f5ecd00fdf7b" providerId="ADAL" clId="{F984ABB3-A10D-460C-BFD3-49DFCF067F21}" dt="2025-06-26T18:22:31.794" v="1152" actId="47"/>
        <pc:sldMkLst>
          <pc:docMk/>
          <pc:sldMk cId="3136765736" sldId="272"/>
        </pc:sldMkLst>
        <pc:picChg chg="add del mod">
          <ac:chgData name="Florian Zingg" userId="27b43b61-416f-4bbb-b9ee-f5ecd00fdf7b" providerId="ADAL" clId="{F984ABB3-A10D-460C-BFD3-49DFCF067F21}" dt="2025-06-26T18:22:30.569" v="1151" actId="478"/>
          <ac:picMkLst>
            <pc:docMk/>
            <pc:sldMk cId="3136765736" sldId="272"/>
            <ac:picMk id="7" creationId="{B77DA674-CE66-8B9E-298D-3A2530C4164C}"/>
          </ac:picMkLst>
        </pc:picChg>
      </pc:sldChg>
      <pc:sldMasterChg chg="modSp mod modSldLayout">
        <pc:chgData name="Florian Zingg" userId="27b43b61-416f-4bbb-b9ee-f5ecd00fdf7b" providerId="ADAL" clId="{F984ABB3-A10D-460C-BFD3-49DFCF067F21}" dt="2025-06-26T14:11:27.590" v="25" actId="6013"/>
        <pc:sldMasterMkLst>
          <pc:docMk/>
          <pc:sldMasterMk cId="0" sldId="2147483648"/>
        </pc:sldMasterMkLst>
        <pc:spChg chg="mod">
          <ac:chgData name="Florian Zingg" userId="27b43b61-416f-4bbb-b9ee-f5ecd00fdf7b" providerId="ADAL" clId="{F984ABB3-A10D-460C-BFD3-49DFCF067F21}" dt="2025-06-26T14:10:38.812" v="15" actId="20577"/>
          <ac:spMkLst>
            <pc:docMk/>
            <pc:sldMasterMk cId="0" sldId="2147483648"/>
            <ac:spMk id="5" creationId="{00000000-0000-0000-0000-000000000000}"/>
          </ac:spMkLst>
        </pc:spChg>
        <pc:sldLayoutChg chg="modSp mod">
          <pc:chgData name="Florian Zingg" userId="27b43b61-416f-4bbb-b9ee-f5ecd00fdf7b" providerId="ADAL" clId="{F984ABB3-A10D-460C-BFD3-49DFCF067F21}" dt="2025-06-26T14:10:43.302" v="17" actId="20577"/>
          <pc:sldLayoutMkLst>
            <pc:docMk/>
            <pc:sldMasterMk cId="0" sldId="2147483648"/>
            <pc:sldLayoutMk cId="0" sldId="2147483649"/>
          </pc:sldLayoutMkLst>
          <pc:spChg chg="mod">
            <ac:chgData name="Florian Zingg" userId="27b43b61-416f-4bbb-b9ee-f5ecd00fdf7b" providerId="ADAL" clId="{F984ABB3-A10D-460C-BFD3-49DFCF067F21}" dt="2025-06-26T14:10:43.302" v="17" actId="20577"/>
            <ac:spMkLst>
              <pc:docMk/>
              <pc:sldMasterMk cId="0" sldId="2147483648"/>
              <pc:sldLayoutMk cId="0" sldId="2147483649"/>
              <ac:spMk id="5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46.969" v="18" actId="20577"/>
          <pc:sldLayoutMkLst>
            <pc:docMk/>
            <pc:sldMasterMk cId="0" sldId="2147483648"/>
            <pc:sldLayoutMk cId="0" sldId="2147483650"/>
          </pc:sldLayoutMkLst>
          <pc:spChg chg="mod">
            <ac:chgData name="Florian Zingg" userId="27b43b61-416f-4bbb-b9ee-f5ecd00fdf7b" providerId="ADAL" clId="{F984ABB3-A10D-460C-BFD3-49DFCF067F21}" dt="2025-06-26T14:10:46.969" v="18" actId="20577"/>
            <ac:spMkLst>
              <pc:docMk/>
              <pc:sldMasterMk cId="0" sldId="2147483648"/>
              <pc:sldLayoutMk cId="0" sldId="2147483650"/>
              <ac:spMk id="8" creationId="{3F1D59C3-9025-842F-55E4-F51DD4C4B67D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50.477" v="19" actId="20577"/>
          <pc:sldLayoutMkLst>
            <pc:docMk/>
            <pc:sldMasterMk cId="0" sldId="2147483648"/>
            <pc:sldLayoutMk cId="0" sldId="2147483651"/>
          </pc:sldLayoutMkLst>
          <pc:spChg chg="mod">
            <ac:chgData name="Florian Zingg" userId="27b43b61-416f-4bbb-b9ee-f5ecd00fdf7b" providerId="ADAL" clId="{F984ABB3-A10D-460C-BFD3-49DFCF067F21}" dt="2025-06-26T14:10:50.477" v="19" actId="20577"/>
            <ac:spMkLst>
              <pc:docMk/>
              <pc:sldMasterMk cId="0" sldId="2147483648"/>
              <pc:sldLayoutMk cId="0" sldId="2147483651"/>
              <ac:spMk id="5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52.357" v="20" actId="20577"/>
          <pc:sldLayoutMkLst>
            <pc:docMk/>
            <pc:sldMasterMk cId="0" sldId="2147483648"/>
            <pc:sldLayoutMk cId="0" sldId="2147483652"/>
          </pc:sldLayoutMkLst>
          <pc:spChg chg="mod">
            <ac:chgData name="Florian Zingg" userId="27b43b61-416f-4bbb-b9ee-f5ecd00fdf7b" providerId="ADAL" clId="{F984ABB3-A10D-460C-BFD3-49DFCF067F21}" dt="2025-06-26T14:10:52.357" v="20" actId="20577"/>
            <ac:spMkLst>
              <pc:docMk/>
              <pc:sldMasterMk cId="0" sldId="2147483648"/>
              <pc:sldLayoutMk cId="0" sldId="2147483652"/>
              <ac:spMk id="6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54.798" v="21" actId="20577"/>
          <pc:sldLayoutMkLst>
            <pc:docMk/>
            <pc:sldMasterMk cId="0" sldId="2147483648"/>
            <pc:sldLayoutMk cId="0" sldId="2147483653"/>
          </pc:sldLayoutMkLst>
          <pc:spChg chg="mod">
            <ac:chgData name="Florian Zingg" userId="27b43b61-416f-4bbb-b9ee-f5ecd00fdf7b" providerId="ADAL" clId="{F984ABB3-A10D-460C-BFD3-49DFCF067F21}" dt="2025-06-26T14:10:54.798" v="21" actId="20577"/>
            <ac:spMkLst>
              <pc:docMk/>
              <pc:sldMasterMk cId="0" sldId="2147483648"/>
              <pc:sldLayoutMk cId="0" sldId="2147483653"/>
              <ac:spMk id="8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56.214" v="22" actId="20577"/>
          <pc:sldLayoutMkLst>
            <pc:docMk/>
            <pc:sldMasterMk cId="0" sldId="2147483648"/>
            <pc:sldLayoutMk cId="0" sldId="2147483654"/>
          </pc:sldLayoutMkLst>
          <pc:spChg chg="mod">
            <ac:chgData name="Florian Zingg" userId="27b43b61-416f-4bbb-b9ee-f5ecd00fdf7b" providerId="ADAL" clId="{F984ABB3-A10D-460C-BFD3-49DFCF067F21}" dt="2025-06-26T14:10:56.214" v="22" actId="20577"/>
            <ac:spMkLst>
              <pc:docMk/>
              <pc:sldMasterMk cId="0" sldId="2147483648"/>
              <pc:sldLayoutMk cId="0" sldId="2147483654"/>
              <ac:spMk id="4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58.557" v="23" actId="20577"/>
          <pc:sldLayoutMkLst>
            <pc:docMk/>
            <pc:sldMasterMk cId="0" sldId="2147483648"/>
            <pc:sldLayoutMk cId="0" sldId="2147483655"/>
          </pc:sldLayoutMkLst>
          <pc:spChg chg="mod">
            <ac:chgData name="Florian Zingg" userId="27b43b61-416f-4bbb-b9ee-f5ecd00fdf7b" providerId="ADAL" clId="{F984ABB3-A10D-460C-BFD3-49DFCF067F21}" dt="2025-06-26T14:10:58.557" v="23" actId="20577"/>
            <ac:spMkLst>
              <pc:docMk/>
              <pc:sldMasterMk cId="0" sldId="2147483648"/>
              <pc:sldLayoutMk cId="0" sldId="2147483655"/>
              <ac:spMk id="3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1:00.556" v="24" actId="20577"/>
          <pc:sldLayoutMkLst>
            <pc:docMk/>
            <pc:sldMasterMk cId="0" sldId="2147483648"/>
            <pc:sldLayoutMk cId="0" sldId="2147483656"/>
          </pc:sldLayoutMkLst>
          <pc:spChg chg="mod">
            <ac:chgData name="Florian Zingg" userId="27b43b61-416f-4bbb-b9ee-f5ecd00fdf7b" providerId="ADAL" clId="{F984ABB3-A10D-460C-BFD3-49DFCF067F21}" dt="2025-06-26T14:11:00.556" v="24" actId="20577"/>
            <ac:spMkLst>
              <pc:docMk/>
              <pc:sldMasterMk cId="0" sldId="2147483648"/>
              <pc:sldLayoutMk cId="0" sldId="2147483656"/>
              <ac:spMk id="6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18.049" v="7" actId="20577"/>
          <pc:sldLayoutMkLst>
            <pc:docMk/>
            <pc:sldMasterMk cId="0" sldId="2147483648"/>
            <pc:sldLayoutMk cId="0" sldId="2147483657"/>
          </pc:sldLayoutMkLst>
          <pc:spChg chg="mod">
            <ac:chgData name="Florian Zingg" userId="27b43b61-416f-4bbb-b9ee-f5ecd00fdf7b" providerId="ADAL" clId="{F984ABB3-A10D-460C-BFD3-49DFCF067F21}" dt="2025-06-26T14:10:18.049" v="7" actId="20577"/>
            <ac:spMkLst>
              <pc:docMk/>
              <pc:sldMasterMk cId="0" sldId="2147483648"/>
              <pc:sldLayoutMk cId="0" sldId="2147483657"/>
              <ac:spMk id="6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24.139" v="9" actId="20577"/>
          <pc:sldLayoutMkLst>
            <pc:docMk/>
            <pc:sldMasterMk cId="0" sldId="2147483648"/>
            <pc:sldLayoutMk cId="0" sldId="2147483660"/>
          </pc:sldLayoutMkLst>
          <pc:spChg chg="mod">
            <ac:chgData name="Florian Zingg" userId="27b43b61-416f-4bbb-b9ee-f5ecd00fdf7b" providerId="ADAL" clId="{F984ABB3-A10D-460C-BFD3-49DFCF067F21}" dt="2025-06-26T14:10:24.139" v="9" actId="20577"/>
            <ac:spMkLst>
              <pc:docMk/>
              <pc:sldMasterMk cId="0" sldId="2147483648"/>
              <pc:sldLayoutMk cId="0" sldId="2147483660"/>
              <ac:spMk id="6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28.745" v="11" actId="20577"/>
          <pc:sldLayoutMkLst>
            <pc:docMk/>
            <pc:sldMasterMk cId="0" sldId="2147483648"/>
            <pc:sldLayoutMk cId="0" sldId="2147483661"/>
          </pc:sldLayoutMkLst>
          <pc:spChg chg="mod">
            <ac:chgData name="Florian Zingg" userId="27b43b61-416f-4bbb-b9ee-f5ecd00fdf7b" providerId="ADAL" clId="{F984ABB3-A10D-460C-BFD3-49DFCF067F21}" dt="2025-06-26T14:10:28.745" v="11" actId="20577"/>
            <ac:spMkLst>
              <pc:docMk/>
              <pc:sldMasterMk cId="0" sldId="2147483648"/>
              <pc:sldLayoutMk cId="0" sldId="2147483661"/>
              <ac:spMk id="6" creationId="{00000000-0000-0000-0000-000000000000}"/>
            </ac:spMkLst>
          </pc:spChg>
        </pc:sldLayoutChg>
        <pc:sldLayoutChg chg="modSp mod">
          <pc:chgData name="Florian Zingg" userId="27b43b61-416f-4bbb-b9ee-f5ecd00fdf7b" providerId="ADAL" clId="{F984ABB3-A10D-460C-BFD3-49DFCF067F21}" dt="2025-06-26T14:10:32.236" v="13" actId="20577"/>
          <pc:sldLayoutMkLst>
            <pc:docMk/>
            <pc:sldMasterMk cId="0" sldId="2147483648"/>
            <pc:sldLayoutMk cId="0" sldId="2147483666"/>
          </pc:sldLayoutMkLst>
          <pc:spChg chg="mod">
            <ac:chgData name="Florian Zingg" userId="27b43b61-416f-4bbb-b9ee-f5ecd00fdf7b" providerId="ADAL" clId="{F984ABB3-A10D-460C-BFD3-49DFCF067F21}" dt="2025-06-26T14:10:32.236" v="13" actId="20577"/>
            <ac:spMkLst>
              <pc:docMk/>
              <pc:sldMasterMk cId="0" sldId="2147483648"/>
              <pc:sldLayoutMk cId="0" sldId="2147483666"/>
              <ac:spMk id="6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62BE66F-3B13-07C8-D4F0-B823E514B7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6E2E51E-BBFE-8FC5-E9D8-C97EB351153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27E03-8A59-4DD7-8D06-2E92FA24A1D9}" type="datetimeFigureOut">
              <a:rPr lang="de-CH" smtClean="0"/>
              <a:t>15.08.2025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78A7BB2-D8E6-6B9A-95B1-4713A13570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44E2A4C-94C7-23A3-9411-4D8190904B2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CE631-1D74-422B-9AC4-E5E5ABA696F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901900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8542D-375A-4888-A1D5-09E6E158FFDE}" type="datetimeFigureOut">
              <a:rPr lang="de-CH" smtClean="0"/>
              <a:t>15.08.2025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A752EF-E8CE-40B6-8C06-F299FD5124B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3228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B0A6A9A-283A-43C6-9299-147C7581F484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19E42-10F2-4533-848C-D6FBE92A1184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464C7-A2CE-439A-84B6-E10BB773456A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47887-BF5F-4256-9221-920648EDFD08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E7E60-F95C-44ED-AF36-2C2F3DE20B76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Entwicklung einer digitalen Restaurantbestell-App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B44D-D213-45C4-833E-F301E7EA4C6B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Entwicklung einer digitalen Restaurantbestell-App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42949-E4DE-459E-96AF-641185A2FE24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Entwicklung einer digitalen Restaurantbestell-App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1EE4-4217-4E8E-A625-E94AEC7C5426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Entwicklung einer digitalen Restaurantbestell-App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178D7-D035-4D29-8856-8224C3D7504A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Entwicklung einer digitalen Restaurantbestell-App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83DDB-33B7-BE03-9041-8F508C26E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2ABB87B-B7ED-836F-658E-C6D7CFAD9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5823-F40E-4C3C-9849-4B6A9968CD94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A729A36-3ADA-D266-6B3B-4F73DF914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Entwicklung einer digitalen Restaurantbestell-App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C1C0043-1925-DC2C-ABAA-2F931DEE2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5478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5974D-5302-3065-9DA4-8D1DE551D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9A30E1-C100-B8B7-D927-C7C8D165B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21BD-FD78-479C-8117-62D9B07981AC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6996DA2-CBB6-A62E-329E-BFD210609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Entwicklung einer digitalen Restaurantbestell-App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DC1C6A9-7269-7578-2659-BB5849FA0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691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91ECDBE-263F-4F26-2FB3-F23114B89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93144-0722-4A18-B290-0784247391F1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F1D59C3-9025-842F-55E4-F51DD4C4B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z="1050" dirty="0"/>
              <a:t>Entwicklung einer digitalen Restaurantbestell-App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D580833-82DA-9586-741C-536F0F62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04B38-1209-4DA5-A7EC-D63D0984AF86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1BD68-2E69-4A06-94B3-16126BD7D6F5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4D3FB-AE16-4B22-8B0B-2247284E42B4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38184-913C-47F6-8413-62A06F43EBF9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929F0-A650-462A-9C8D-030B6206D417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4952F-02CA-40FC-9A96-9059E04B15B1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29B7-4EE8-49CF-A11D-1545468812C6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D568A-D819-480E-B365-FABA026741A3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 dirty="0"/>
              <a:t>Entwicklung einer digitalen Restaurantbestell-App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  <p:sldLayoutId id="2147483670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5360C3-746A-C741-AC7B-B3227722E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633265"/>
            <a:ext cx="8791575" cy="1303006"/>
          </a:xfrm>
        </p:spPr>
        <p:txBody>
          <a:bodyPr>
            <a:normAutofit fontScale="90000"/>
          </a:bodyPr>
          <a:lstStyle/>
          <a:p>
            <a:r>
              <a:rPr lang="de-CH" noProof="0" dirty="0"/>
              <a:t>News </a:t>
            </a:r>
            <a:r>
              <a:rPr lang="de-CH" noProof="0" dirty="0" err="1"/>
              <a:t>scraper</a:t>
            </a:r>
            <a:r>
              <a:rPr lang="de-CH" noProof="0" dirty="0"/>
              <a:t> mit </a:t>
            </a:r>
            <a:r>
              <a:rPr lang="de-CH" noProof="0" dirty="0" err="1"/>
              <a:t>datenbank</a:t>
            </a:r>
            <a:br>
              <a:rPr lang="de-CH" noProof="0" dirty="0"/>
            </a:br>
            <a:endParaRPr lang="de-CH" noProof="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5C8BBE0-A3BB-F412-AA82-B8B990AEA9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5592761"/>
            <a:ext cx="7231137" cy="573086"/>
          </a:xfrm>
        </p:spPr>
        <p:txBody>
          <a:bodyPr/>
          <a:lstStyle/>
          <a:p>
            <a:r>
              <a:rPr lang="de-CH" noProof="0" dirty="0"/>
              <a:t>Von Florian Zingg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4E3FC6-1ADC-3AAD-1497-15E3EF85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45B74-7486-4B1E-A1BA-361292A787D9}" type="datetime1">
              <a:rPr lang="de-CH" noProof="0" smtClean="0"/>
              <a:t>15.08.2025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1F9F32-6595-D05D-51F6-10BBBD28E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de-CH" noProof="0" smtClean="0"/>
              <a:t>1</a:t>
            </a:fld>
            <a:endParaRPr lang="de-CH" noProof="0" dirty="0"/>
          </a:p>
        </p:txBody>
      </p:sp>
      <p:pic>
        <p:nvPicPr>
          <p:cNvPr id="8" name="Grafik 7" descr="Ein Bild, das Text, Screenshot, Schrift, Marke enthält.&#10;&#10;KI-generierte Inhalte können fehlerhaft sein.">
            <a:extLst>
              <a:ext uri="{FF2B5EF4-FFF2-40B4-BE49-F238E27FC236}">
                <a16:creationId xmlns:a16="http://schemas.microsoft.com/office/drawing/2014/main" id="{57820EC8-9CC4-4742-30FE-34C53FE08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314" y="1772352"/>
            <a:ext cx="3659372" cy="365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6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E72D14-6910-8813-0800-488F901EA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2276" y="609601"/>
            <a:ext cx="2207448" cy="1639884"/>
          </a:xfrm>
        </p:spPr>
        <p:txBody>
          <a:bodyPr/>
          <a:lstStyle/>
          <a:p>
            <a:r>
              <a:rPr lang="de-CH"/>
              <a:t>Abschluss</a:t>
            </a:r>
            <a:br>
              <a:rPr lang="de-CH"/>
            </a:br>
            <a:endParaRPr lang="de-CH" dirty="0"/>
          </a:p>
        </p:txBody>
      </p:sp>
      <p:pic>
        <p:nvPicPr>
          <p:cNvPr id="9" name="Inhaltsplatzhalter 8" descr="Ein Bild, das Text, Beschilderung, Schild, draußen enthält.&#10;&#10;KI-generierte Inhalte können fehlerhaft sein.">
            <a:extLst>
              <a:ext uri="{FF2B5EF4-FFF2-40B4-BE49-F238E27FC236}">
                <a16:creationId xmlns:a16="http://schemas.microsoft.com/office/drawing/2014/main" id="{14683D32-6836-3A40-AFB6-34D567581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9771" y="2249485"/>
            <a:ext cx="4232458" cy="3132019"/>
          </a:xfr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68F1127-B784-185D-8E83-9F1688AAB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4952F-02CA-40FC-9A96-9059E04B15B1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8696B72-212F-0F08-0CFC-82752499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74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17">
            <a:extLst>
              <a:ext uri="{FF2B5EF4-FFF2-40B4-BE49-F238E27FC236}">
                <a16:creationId xmlns:a16="http://schemas.microsoft.com/office/drawing/2014/main" id="{2F0EACBB-AB1D-4D11-AE26-0A672B872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DEE0B57-C901-4422-9C96-B0E1A0D4D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tx1">
              <a:alpha val="15000"/>
            </a:schemeClr>
          </a:solidFill>
          <a:effectLst/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DFB7752C-355B-405A-9E36-8A24B1C80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7" name="Freeform 6">
              <a:extLst>
                <a:ext uri="{FF2B5EF4-FFF2-40B4-BE49-F238E27FC236}">
                  <a16:creationId xmlns:a16="http://schemas.microsoft.com/office/drawing/2014/main" id="{D443A052-8BBA-4E89-8E02-7C0E57932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8" name="Freeform 7">
              <a:extLst>
                <a:ext uri="{FF2B5EF4-FFF2-40B4-BE49-F238E27FC236}">
                  <a16:creationId xmlns:a16="http://schemas.microsoft.com/office/drawing/2014/main" id="{D84E76D0-F1AA-43A3-AF16-FC0C11A8B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9" name="Rectangle 8">
              <a:extLst>
                <a:ext uri="{FF2B5EF4-FFF2-40B4-BE49-F238E27FC236}">
                  <a16:creationId xmlns:a16="http://schemas.microsoft.com/office/drawing/2014/main" id="{9734AB48-FF75-47D2-A2D4-813E3668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0" name="Freeform 9">
              <a:extLst>
                <a:ext uri="{FF2B5EF4-FFF2-40B4-BE49-F238E27FC236}">
                  <a16:creationId xmlns:a16="http://schemas.microsoft.com/office/drawing/2014/main" id="{1368D216-2271-414F-8E2F-BBD7BAE5B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1" name="Freeform 10">
              <a:extLst>
                <a:ext uri="{FF2B5EF4-FFF2-40B4-BE49-F238E27FC236}">
                  <a16:creationId xmlns:a16="http://schemas.microsoft.com/office/drawing/2014/main" id="{78B8D732-8D97-4C44-AD9D-A701837D8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2" name="Freeform 11">
              <a:extLst>
                <a:ext uri="{FF2B5EF4-FFF2-40B4-BE49-F238E27FC236}">
                  <a16:creationId xmlns:a16="http://schemas.microsoft.com/office/drawing/2014/main" id="{EC4E30E9-8EDF-4BD6-8B3D-62A3CBE9D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3" name="Freeform 12">
              <a:extLst>
                <a:ext uri="{FF2B5EF4-FFF2-40B4-BE49-F238E27FC236}">
                  <a16:creationId xmlns:a16="http://schemas.microsoft.com/office/drawing/2014/main" id="{EF6A7406-59C6-46D9-99E9-438B2A9D3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4" name="Freeform 13">
              <a:extLst>
                <a:ext uri="{FF2B5EF4-FFF2-40B4-BE49-F238E27FC236}">
                  <a16:creationId xmlns:a16="http://schemas.microsoft.com/office/drawing/2014/main" id="{D1DD83FF-178D-48F7-B949-BEA201D49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5" name="Freeform 14">
              <a:extLst>
                <a:ext uri="{FF2B5EF4-FFF2-40B4-BE49-F238E27FC236}">
                  <a16:creationId xmlns:a16="http://schemas.microsoft.com/office/drawing/2014/main" id="{6A5A29AD-C101-4CE2-979A-6DCB4A7A4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6" name="Freeform 15">
              <a:extLst>
                <a:ext uri="{FF2B5EF4-FFF2-40B4-BE49-F238E27FC236}">
                  <a16:creationId xmlns:a16="http://schemas.microsoft.com/office/drawing/2014/main" id="{7E64DC01-A372-4A6D-9F23-2A5CBF99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7" name="Freeform 16">
              <a:extLst>
                <a:ext uri="{FF2B5EF4-FFF2-40B4-BE49-F238E27FC236}">
                  <a16:creationId xmlns:a16="http://schemas.microsoft.com/office/drawing/2014/main" id="{0E0D1E88-1947-4726-BC4B-0B8C3ECC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8" name="Freeform 17">
              <a:extLst>
                <a:ext uri="{FF2B5EF4-FFF2-40B4-BE49-F238E27FC236}">
                  <a16:creationId xmlns:a16="http://schemas.microsoft.com/office/drawing/2014/main" id="{EA9ECCEF-2E16-4CA2-85D4-9EB37FE66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9" name="Freeform 18">
              <a:extLst>
                <a:ext uri="{FF2B5EF4-FFF2-40B4-BE49-F238E27FC236}">
                  <a16:creationId xmlns:a16="http://schemas.microsoft.com/office/drawing/2014/main" id="{1C6C3FA0-B2D3-4D4D-8628-B14A3FA77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0" name="Freeform 19">
              <a:extLst>
                <a:ext uri="{FF2B5EF4-FFF2-40B4-BE49-F238E27FC236}">
                  <a16:creationId xmlns:a16="http://schemas.microsoft.com/office/drawing/2014/main" id="{3A753C5E-01E1-4D65-A6EB-E5930DCF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1" name="Freeform 20">
              <a:extLst>
                <a:ext uri="{FF2B5EF4-FFF2-40B4-BE49-F238E27FC236}">
                  <a16:creationId xmlns:a16="http://schemas.microsoft.com/office/drawing/2014/main" id="{E46804AC-3189-4DC2-9BC5-384EC685C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2" name="Freeform 21">
              <a:extLst>
                <a:ext uri="{FF2B5EF4-FFF2-40B4-BE49-F238E27FC236}">
                  <a16:creationId xmlns:a16="http://schemas.microsoft.com/office/drawing/2014/main" id="{010BEEA6-B9B9-4D2F-AD3E-8EC9E0C99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3" name="Freeform 22">
              <a:extLst>
                <a:ext uri="{FF2B5EF4-FFF2-40B4-BE49-F238E27FC236}">
                  <a16:creationId xmlns:a16="http://schemas.microsoft.com/office/drawing/2014/main" id="{B3932E83-9873-4D25-86A5-6EE3B14DA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4" name="Freeform 23">
              <a:extLst>
                <a:ext uri="{FF2B5EF4-FFF2-40B4-BE49-F238E27FC236}">
                  <a16:creationId xmlns:a16="http://schemas.microsoft.com/office/drawing/2014/main" id="{1A310838-FF82-41D6-9EF9-A5F113EB8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5" name="Freeform 24">
              <a:extLst>
                <a:ext uri="{FF2B5EF4-FFF2-40B4-BE49-F238E27FC236}">
                  <a16:creationId xmlns:a16="http://schemas.microsoft.com/office/drawing/2014/main" id="{CDBAD0C9-1C9F-40DA-BA69-27A23103A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D17596AA-5D74-406E-A51A-16BEDC312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7" name="Freeform 26">
              <a:extLst>
                <a:ext uri="{FF2B5EF4-FFF2-40B4-BE49-F238E27FC236}">
                  <a16:creationId xmlns:a16="http://schemas.microsoft.com/office/drawing/2014/main" id="{DDDC92CF-60F7-4965-B1F2-F81903BB6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8" name="Freeform 27">
              <a:extLst>
                <a:ext uri="{FF2B5EF4-FFF2-40B4-BE49-F238E27FC236}">
                  <a16:creationId xmlns:a16="http://schemas.microsoft.com/office/drawing/2014/main" id="{23107427-2EC2-41B7-B146-DBA62F941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9" name="Freeform 28">
              <a:extLst>
                <a:ext uri="{FF2B5EF4-FFF2-40B4-BE49-F238E27FC236}">
                  <a16:creationId xmlns:a16="http://schemas.microsoft.com/office/drawing/2014/main" id="{7E2FAD21-CCF3-4EC4-8DFC-7DB86329B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0" name="Freeform 29">
              <a:extLst>
                <a:ext uri="{FF2B5EF4-FFF2-40B4-BE49-F238E27FC236}">
                  <a16:creationId xmlns:a16="http://schemas.microsoft.com/office/drawing/2014/main" id="{EE3D718C-F3A6-400C-AC0A-722BDF50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2CC9F20E-57E9-4CAB-94E6-3036968D2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AB3EB8C-4DD3-4AB3-B928-8D63333EB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78EC0F3C-B7A5-4751-B558-C559831EB2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49" name="Rectangle 33">
              <a:extLst>
                <a:ext uri="{FF2B5EF4-FFF2-40B4-BE49-F238E27FC236}">
                  <a16:creationId xmlns:a16="http://schemas.microsoft.com/office/drawing/2014/main" id="{CB4A11DF-A9A4-4BF8-8C77-67CEF8BC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D06C7FB4-5DD3-4914-AC07-BEEBD5BF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DCB7F6AD-2DBD-4EB2-8C64-694124B4B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9E5550B6-5605-4E54-A195-B4BF775F7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E304A2E6-18F7-46E4-9E04-3BC7CB760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9C72B715-DEA5-4B4E-B501-AB464DED7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2437C95C-AE26-46C4-B31F-8AB902D46B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BBA27273-38F8-4A36-B028-A32478B6C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E51A07CA-2C97-4B89-8C8F-FDA4C9CD0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EE5FA2D7-5F6C-4D04-9AC4-F3396C9560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59" name="Freeform 43">
              <a:extLst>
                <a:ext uri="{FF2B5EF4-FFF2-40B4-BE49-F238E27FC236}">
                  <a16:creationId xmlns:a16="http://schemas.microsoft.com/office/drawing/2014/main" id="{520D88A1-74EF-4BEF-AA1E-F326A663D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1EA8D0F6-A8B5-4DA9-BE93-BF469E1DD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1" name="Rectangle 45">
              <a:extLst>
                <a:ext uri="{FF2B5EF4-FFF2-40B4-BE49-F238E27FC236}">
                  <a16:creationId xmlns:a16="http://schemas.microsoft.com/office/drawing/2014/main" id="{901DDDC8-E72F-42BE-AA19-1EF49F7C3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B7F08799-84CC-4FEA-BA09-9433D6F8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79BFE384-A6F5-453B-9EF3-5AED3651E3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0DFA5601-E0AD-4408-88DA-E4EC88C3E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56D418E4-5A45-4E6E-933E-FB1CE91AD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6" name="Freeform 50">
              <a:extLst>
                <a:ext uri="{FF2B5EF4-FFF2-40B4-BE49-F238E27FC236}">
                  <a16:creationId xmlns:a16="http://schemas.microsoft.com/office/drawing/2014/main" id="{5C69D665-56A6-4A37-AD1F-99694ECE6A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7" name="Freeform 51">
              <a:extLst>
                <a:ext uri="{FF2B5EF4-FFF2-40B4-BE49-F238E27FC236}">
                  <a16:creationId xmlns:a16="http://schemas.microsoft.com/office/drawing/2014/main" id="{63233125-FD9D-4C9E-A6BE-A980F6D0D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8" name="Freeform 52">
              <a:extLst>
                <a:ext uri="{FF2B5EF4-FFF2-40B4-BE49-F238E27FC236}">
                  <a16:creationId xmlns:a16="http://schemas.microsoft.com/office/drawing/2014/main" id="{306D92BE-D0C9-4E40-A670-395526119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69" name="Freeform 53">
              <a:extLst>
                <a:ext uri="{FF2B5EF4-FFF2-40B4-BE49-F238E27FC236}">
                  <a16:creationId xmlns:a16="http://schemas.microsoft.com/office/drawing/2014/main" id="{EAEF90F1-3367-4F79-9D5A-6C553F260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70" name="Freeform 54">
              <a:extLst>
                <a:ext uri="{FF2B5EF4-FFF2-40B4-BE49-F238E27FC236}">
                  <a16:creationId xmlns:a16="http://schemas.microsoft.com/office/drawing/2014/main" id="{D6A83746-02ED-4DC5-AEFC-893A1D1FC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71" name="Freeform 55">
              <a:extLst>
                <a:ext uri="{FF2B5EF4-FFF2-40B4-BE49-F238E27FC236}">
                  <a16:creationId xmlns:a16="http://schemas.microsoft.com/office/drawing/2014/main" id="{870B08E6-DF62-467D-939C-3F1F98E6E1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72" name="Freeform 56">
              <a:extLst>
                <a:ext uri="{FF2B5EF4-FFF2-40B4-BE49-F238E27FC236}">
                  <a16:creationId xmlns:a16="http://schemas.microsoft.com/office/drawing/2014/main" id="{E62C43E8-6EED-4775-A812-B307C3BB6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73" name="Freeform 57">
              <a:extLst>
                <a:ext uri="{FF2B5EF4-FFF2-40B4-BE49-F238E27FC236}">
                  <a16:creationId xmlns:a16="http://schemas.microsoft.com/office/drawing/2014/main" id="{DCA412B6-54EC-4444-8B8A-9D572B08B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74" name="Freeform 58">
              <a:extLst>
                <a:ext uri="{FF2B5EF4-FFF2-40B4-BE49-F238E27FC236}">
                  <a16:creationId xmlns:a16="http://schemas.microsoft.com/office/drawing/2014/main" id="{7322FB00-608C-46A7-868E-01A55C600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88EE9D68-E79E-21F5-6CC8-E20BE4B7E7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1122363"/>
            <a:ext cx="8791575" cy="2387600"/>
          </a:xfrm>
        </p:spPr>
        <p:txBody>
          <a:bodyPr>
            <a:normAutofit/>
          </a:bodyPr>
          <a:lstStyle/>
          <a:p>
            <a:r>
              <a:rPr lang="de-CH" sz="5400"/>
              <a:t>Fragerunde mit Florian </a:t>
            </a:r>
            <a:br>
              <a:rPr lang="de-CH" sz="5400"/>
            </a:br>
            <a:endParaRPr lang="de-CH" sz="540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EAB1D5-2842-BF97-E7AC-2D92DCF95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0212" y="5410201"/>
            <a:ext cx="512488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/>
              <a:t>Entwicklung einer digitalen Restaurantbestell-App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196934-5FD0-5AD4-B1E1-CB5E0F94BC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901299" y="5410201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B0A6A9A-283A-43C6-9299-147C7581F484}" type="datetime1">
              <a:rPr lang="en-US" smtClean="0"/>
              <a:pPr>
                <a:spcAft>
                  <a:spcPts val="600"/>
                </a:spcAft>
              </a:pPr>
              <a:t>8/15/2025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E488AD-81B4-87EB-D796-864D9116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20699" y="5410199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22F896-40B5-4ADD-8801-0D06FADFA09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8DE5EA2-C86F-45CC-A9F1-5100DE1D1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rgbClr val="FFFFFF">
              <a:alpha val="10000"/>
            </a:srgbClr>
          </a:solidFill>
        </p:grpSpPr>
        <p:sp>
          <p:nvSpPr>
            <p:cNvPr id="77" name="Freeform 32">
              <a:extLst>
                <a:ext uri="{FF2B5EF4-FFF2-40B4-BE49-F238E27FC236}">
                  <a16:creationId xmlns:a16="http://schemas.microsoft.com/office/drawing/2014/main" id="{9AA01EC3-108D-4DFC-A750-19ACE71FB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78" name="Freeform 33">
              <a:extLst>
                <a:ext uri="{FF2B5EF4-FFF2-40B4-BE49-F238E27FC236}">
                  <a16:creationId xmlns:a16="http://schemas.microsoft.com/office/drawing/2014/main" id="{A9FCB53A-15A0-47CE-BF67-ADA8B12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79" name="Freeform 34">
              <a:extLst>
                <a:ext uri="{FF2B5EF4-FFF2-40B4-BE49-F238E27FC236}">
                  <a16:creationId xmlns:a16="http://schemas.microsoft.com/office/drawing/2014/main" id="{013DEB80-2F33-454E-ADF4-E250AC4C5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0" name="Freeform 35">
              <a:extLst>
                <a:ext uri="{FF2B5EF4-FFF2-40B4-BE49-F238E27FC236}">
                  <a16:creationId xmlns:a16="http://schemas.microsoft.com/office/drawing/2014/main" id="{7C0608D2-DD43-44FB-9427-8D47F35F9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1" name="Freeform 36">
              <a:extLst>
                <a:ext uri="{FF2B5EF4-FFF2-40B4-BE49-F238E27FC236}">
                  <a16:creationId xmlns:a16="http://schemas.microsoft.com/office/drawing/2014/main" id="{F55DAF32-BF45-427E-8640-FF28881DE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2" name="Freeform 37">
              <a:extLst>
                <a:ext uri="{FF2B5EF4-FFF2-40B4-BE49-F238E27FC236}">
                  <a16:creationId xmlns:a16="http://schemas.microsoft.com/office/drawing/2014/main" id="{B45620ED-F9C5-455B-A9CC-B55AA19B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3" name="Freeform 38">
              <a:extLst>
                <a:ext uri="{FF2B5EF4-FFF2-40B4-BE49-F238E27FC236}">
                  <a16:creationId xmlns:a16="http://schemas.microsoft.com/office/drawing/2014/main" id="{541EBFC0-CD4B-4ED6-91D7-907517148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4" name="Freeform 39">
              <a:extLst>
                <a:ext uri="{FF2B5EF4-FFF2-40B4-BE49-F238E27FC236}">
                  <a16:creationId xmlns:a16="http://schemas.microsoft.com/office/drawing/2014/main" id="{340715CE-35AB-48B6-9AEA-55C593A93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5" name="Freeform 40">
              <a:extLst>
                <a:ext uri="{FF2B5EF4-FFF2-40B4-BE49-F238E27FC236}">
                  <a16:creationId xmlns:a16="http://schemas.microsoft.com/office/drawing/2014/main" id="{D7D01A1B-E910-4A37-82C3-2E0FC595E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86" name="Rectangle 41">
              <a:extLst>
                <a:ext uri="{FF2B5EF4-FFF2-40B4-BE49-F238E27FC236}">
                  <a16:creationId xmlns:a16="http://schemas.microsoft.com/office/drawing/2014/main" id="{8663205C-5E32-4C7F-920B-270F738A1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</p:grpSp>
    </p:spTree>
    <p:extLst>
      <p:ext uri="{BB962C8B-B14F-4D97-AF65-F5344CB8AC3E}">
        <p14:creationId xmlns:p14="http://schemas.microsoft.com/office/powerpoint/2010/main" val="88135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C0C5DF-19F3-D301-F543-6B2605A1B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/>
              <a:t>Präsentation Ablauf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C1B394-154C-4FC6-B328-E8F2452A9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noProof="0" dirty="0"/>
              <a:t>Begrüßung und Einführung </a:t>
            </a:r>
          </a:p>
          <a:p>
            <a:r>
              <a:rPr lang="de-CH" noProof="0" dirty="0"/>
              <a:t>Vorführung Programm</a:t>
            </a:r>
          </a:p>
          <a:p>
            <a:r>
              <a:rPr lang="de-CH" noProof="0" dirty="0"/>
              <a:t>Fazit / </a:t>
            </a:r>
            <a:r>
              <a:rPr lang="de-CH" noProof="0" dirty="0" err="1"/>
              <a:t>Lessons</a:t>
            </a:r>
            <a:r>
              <a:rPr lang="de-CH" noProof="0" dirty="0"/>
              <a:t> </a:t>
            </a:r>
            <a:r>
              <a:rPr lang="de-CH" noProof="0" dirty="0" err="1"/>
              <a:t>learned</a:t>
            </a:r>
            <a:endParaRPr lang="de-CH" noProof="0" dirty="0"/>
          </a:p>
          <a:p>
            <a:r>
              <a:rPr lang="de-CH" noProof="0" dirty="0"/>
              <a:t>Abschluss</a:t>
            </a:r>
          </a:p>
          <a:p>
            <a:r>
              <a:rPr lang="de-CH" noProof="0" dirty="0"/>
              <a:t>Fragerunde mit Florian </a:t>
            </a:r>
          </a:p>
          <a:p>
            <a:endParaRPr lang="de-CH" noProof="0" dirty="0"/>
          </a:p>
          <a:p>
            <a:endParaRPr lang="de-CH" noProof="0" dirty="0"/>
          </a:p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228613-41D1-5F0F-25FF-56E2F9B2A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12E21-5307-41E6-A4BD-9FBD702DF67E}" type="datetime1">
              <a:rPr lang="de-CH" noProof="0" smtClean="0"/>
              <a:t>15.08.2025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041F43-B1D2-02F4-C6AE-996EFCAAB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de-CH" noProof="0" smtClean="0"/>
              <a:pPr/>
              <a:t>2</a:t>
            </a:fld>
            <a:endParaRPr lang="de-CH" noProof="0" dirty="0"/>
          </a:p>
        </p:txBody>
      </p:sp>
      <p:pic>
        <p:nvPicPr>
          <p:cNvPr id="8" name="Grafik 7" descr="Ein Bild, das Text, Screenshot, Schrift, Marke enthält.&#10;&#10;KI-generierte Inhalte können fehlerhaft sein.">
            <a:extLst>
              <a:ext uri="{FF2B5EF4-FFF2-40B4-BE49-F238E27FC236}">
                <a16:creationId xmlns:a16="http://schemas.microsoft.com/office/drawing/2014/main" id="{2F8215D6-534D-3469-707C-2A6B55D58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607" y="1601086"/>
            <a:ext cx="3655828" cy="365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83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8B1D5-4BBF-6F1D-BEF7-289142801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de-CH" noProof="0" dirty="0"/>
              <a:t>Einführung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C1BF18-29FC-77DC-5748-CA2F8AF084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56921" y="630936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0593144-0722-4A18-B290-0784247391F1}" type="datetime1">
              <a:rPr lang="de-CH" noProof="0" smtClean="0"/>
              <a:pPr>
                <a:spcAft>
                  <a:spcPts val="600"/>
                </a:spcAft>
              </a:pPr>
              <a:t>15.08.2025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E934D9-184D-4D5C-BE4A-FE257D885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309360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22F896-40B5-4ADD-8801-0D06FADFA095}" type="slidenum">
              <a:rPr lang="de-CH" noProof="0" smtClean="0"/>
              <a:pPr>
                <a:spcAft>
                  <a:spcPts val="600"/>
                </a:spcAft>
              </a:pPr>
              <a:t>3</a:t>
            </a:fld>
            <a:endParaRPr lang="de-CH" noProof="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341B383-7488-F302-2D6E-B63FAAA3B304}"/>
              </a:ext>
            </a:extLst>
          </p:cNvPr>
          <p:cNvSpPr txBox="1"/>
          <p:nvPr/>
        </p:nvSpPr>
        <p:spPr>
          <a:xfrm>
            <a:off x="1236408" y="1750144"/>
            <a:ext cx="88121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Einführung</a:t>
            </a:r>
            <a:br>
              <a:rPr lang="de-DE" dirty="0"/>
            </a:br>
            <a:r>
              <a:rPr lang="de-DE" dirty="0"/>
              <a:t>Der </a:t>
            </a:r>
            <a:r>
              <a:rPr lang="de-DE" i="1" dirty="0"/>
              <a:t>News </a:t>
            </a:r>
            <a:r>
              <a:rPr lang="de-DE" i="1" dirty="0" err="1"/>
              <a:t>Scraper</a:t>
            </a:r>
            <a:r>
              <a:rPr lang="de-DE" i="1" dirty="0"/>
              <a:t> FLZ</a:t>
            </a:r>
            <a:r>
              <a:rPr lang="de-DE" dirty="0"/>
              <a:t> ist eine Python-Anwendung mit PyQt6-Oberfläche, die aktuelle Nachrichten automatisiert von der Website 20 Minuten abruft.</a:t>
            </a:r>
            <a:br>
              <a:rPr lang="de-DE" dirty="0"/>
            </a:br>
            <a:r>
              <a:rPr lang="de-DE" dirty="0"/>
              <a:t>Die gesammelten Artikel werden inklusive Titel, Link, Datum, Bild und Auszug gespeichert.</a:t>
            </a:r>
            <a:br>
              <a:rPr lang="de-DE" dirty="0"/>
            </a:br>
            <a:r>
              <a:rPr lang="de-DE" dirty="0"/>
              <a:t>Neben der Anzeige im Programm können die Daten in einer SQLite-Datenbank gesichert und für spätere Auswertungen genutzt werden.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60849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3B89D1-5343-A26D-7FC7-F94020F89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 err="1"/>
              <a:t>Zile</a:t>
            </a:r>
            <a:r>
              <a:rPr lang="de-CH" noProof="0" dirty="0"/>
              <a:t> der </a:t>
            </a:r>
            <a:r>
              <a:rPr lang="de-CH" noProof="0" dirty="0" err="1"/>
              <a:t>arbeit</a:t>
            </a:r>
            <a:endParaRPr lang="de-CH" noProof="0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73D1C49-0B72-8F5B-A46B-C78283CB2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4D3FB-AE16-4B22-8B0B-2247284E42B4}" type="datetime1">
              <a:rPr lang="de-CH" noProof="0" smtClean="0"/>
              <a:t>15.08.2025</a:t>
            </a:fld>
            <a:endParaRPr lang="de-CH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8C505E6-4926-B9C9-D980-4EF7B568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de-CH" noProof="0" smtClean="0"/>
              <a:t>4</a:t>
            </a:fld>
            <a:endParaRPr lang="de-CH" noProof="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810E2F8-CC7C-FA78-D3BB-0B4527BD532D}"/>
              </a:ext>
            </a:extLst>
          </p:cNvPr>
          <p:cNvSpPr txBox="1"/>
          <p:nvPr/>
        </p:nvSpPr>
        <p:spPr>
          <a:xfrm>
            <a:off x="1141411" y="2097087"/>
            <a:ext cx="9037456" cy="2359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Ziel der Arbeit</a:t>
            </a:r>
            <a:br>
              <a:rPr lang="de-DE" dirty="0"/>
            </a:br>
            <a:r>
              <a:rPr lang="de-DE" dirty="0"/>
              <a:t>Das Ziel dieser Arbeit ist es, den kompletten Datenbankdesignprozess praxisnah nachzuvollziehen.</a:t>
            </a:r>
            <a:br>
              <a:rPr lang="de-DE" dirty="0"/>
            </a:br>
            <a:r>
              <a:rPr lang="de-DE" dirty="0"/>
              <a:t>Am Beispiel des Projekts </a:t>
            </a:r>
            <a:r>
              <a:rPr lang="de-DE" i="1" dirty="0"/>
              <a:t>News </a:t>
            </a:r>
            <a:r>
              <a:rPr lang="de-DE" i="1" dirty="0" err="1"/>
              <a:t>Scraper</a:t>
            </a:r>
            <a:r>
              <a:rPr lang="de-DE" i="1" dirty="0"/>
              <a:t> FLZ</a:t>
            </a:r>
            <a:r>
              <a:rPr lang="de-DE" dirty="0"/>
              <a:t> wird eine Web-</a:t>
            </a:r>
            <a:r>
              <a:rPr lang="de-DE" dirty="0" err="1"/>
              <a:t>Scraping</a:t>
            </a:r>
            <a:r>
              <a:rPr lang="de-DE" dirty="0"/>
              <a:t>-Anwendung entwickelt, die Nachrichtenartikel automatisiert erfasst, in einer SQLite-Datenbank speichert und strukturiert auswertbar macht.</a:t>
            </a:r>
            <a:br>
              <a:rPr lang="de-DE" dirty="0"/>
            </a:br>
            <a:r>
              <a:rPr lang="de-DE" dirty="0"/>
              <a:t>Durch die Normalisierung der Datenbankstruktur werden Redundanzen reduziert und eine flexible Erweiterbarkeit sichergestellt.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4401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0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2" name="Rectangle 11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16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8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19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0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1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3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4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5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6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7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29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31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32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35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36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  <p:sp>
          <p:nvSpPr>
            <p:cNvPr id="37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339BDD2-6121-50CC-1670-0AE934A42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de-CH" sz="4400" noProof="0">
                <a:solidFill>
                  <a:srgbClr val="FFFFFF"/>
                </a:solidFill>
              </a:rPr>
              <a:t>Vorführung Programm</a:t>
            </a:r>
            <a:br>
              <a:rPr lang="de-CH" sz="4400" noProof="0">
                <a:solidFill>
                  <a:srgbClr val="FFFFFF"/>
                </a:solidFill>
              </a:rPr>
            </a:br>
            <a:endParaRPr lang="de-CH" sz="4400" noProof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787B966-3467-18AE-72FA-E18D67A1E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de-CH" noProof="0" dirty="0">
                <a:solidFill>
                  <a:schemeClr val="bg2"/>
                </a:solidFill>
              </a:rPr>
              <a:t>Programm Aufbau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de-CH" noProof="0" dirty="0">
                <a:solidFill>
                  <a:schemeClr val="bg2"/>
                </a:solidFill>
              </a:rPr>
              <a:t>Programm Vorschau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8E2B3A-655C-5C3D-B3CA-7645F93937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B0A6A9A-283A-43C6-9299-147C7581F484}" type="datetime1">
              <a:rPr lang="de-CH" noProof="0" smtClean="0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15.08.2025</a:t>
            </a:fld>
            <a:endParaRPr lang="de-CH" noProof="0">
              <a:solidFill>
                <a:schemeClr val="tx1"/>
              </a:solidFill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28E070-8E5D-2B49-4F17-AD98B3EEF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22F896-40B5-4ADD-8801-0D06FADFA095}" type="slidenum">
              <a:rPr lang="de-CH" noProof="0" smtClean="0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5</a:t>
            </a:fld>
            <a:endParaRPr lang="de-CH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3166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9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2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3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4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151" name="Rectangle 150">
            <a:extLst>
              <a:ext uri="{FF2B5EF4-FFF2-40B4-BE49-F238E27FC236}">
                <a16:creationId xmlns:a16="http://schemas.microsoft.com/office/drawing/2014/main" id="{34106153-7990-4956-BD26-A04A03006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3" name="Picture 2">
            <a:extLst>
              <a:ext uri="{FF2B5EF4-FFF2-40B4-BE49-F238E27FC236}">
                <a16:creationId xmlns:a16="http://schemas.microsoft.com/office/drawing/2014/main" id="{BDEA11A5-20BA-4650-A324-47C0465FF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5" name="Group 154">
            <a:extLst>
              <a:ext uri="{FF2B5EF4-FFF2-40B4-BE49-F238E27FC236}">
                <a16:creationId xmlns:a16="http://schemas.microsoft.com/office/drawing/2014/main" id="{866FCB64-0A37-46EB-8A9B-EC0C4C000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6" name="Rectangle 5">
              <a:extLst>
                <a:ext uri="{FF2B5EF4-FFF2-40B4-BE49-F238E27FC236}">
                  <a16:creationId xmlns:a16="http://schemas.microsoft.com/office/drawing/2014/main" id="{8A162E18-5BEB-4E42-9B10-A1FDF6A0B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57" name="Freeform 6">
              <a:extLst>
                <a:ext uri="{FF2B5EF4-FFF2-40B4-BE49-F238E27FC236}">
                  <a16:creationId xmlns:a16="http://schemas.microsoft.com/office/drawing/2014/main" id="{7BB781C9-EC32-45FE-ACE7-C24F128C4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58" name="Freeform 7">
              <a:extLst>
                <a:ext uri="{FF2B5EF4-FFF2-40B4-BE49-F238E27FC236}">
                  <a16:creationId xmlns:a16="http://schemas.microsoft.com/office/drawing/2014/main" id="{927C5647-36E8-4A20-86D4-47831D50C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59" name="Rectangle 8">
              <a:extLst>
                <a:ext uri="{FF2B5EF4-FFF2-40B4-BE49-F238E27FC236}">
                  <a16:creationId xmlns:a16="http://schemas.microsoft.com/office/drawing/2014/main" id="{62F2AF20-CBBE-4249-B9E2-D6B30191C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0" name="Freeform 9">
              <a:extLst>
                <a:ext uri="{FF2B5EF4-FFF2-40B4-BE49-F238E27FC236}">
                  <a16:creationId xmlns:a16="http://schemas.microsoft.com/office/drawing/2014/main" id="{731C1229-F8A7-4B36-A52B-98A65EF8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1" name="Freeform 10">
              <a:extLst>
                <a:ext uri="{FF2B5EF4-FFF2-40B4-BE49-F238E27FC236}">
                  <a16:creationId xmlns:a16="http://schemas.microsoft.com/office/drawing/2014/main" id="{609AC686-2DBB-4D82-866C-9FF222BDD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2" name="Freeform 11">
              <a:extLst>
                <a:ext uri="{FF2B5EF4-FFF2-40B4-BE49-F238E27FC236}">
                  <a16:creationId xmlns:a16="http://schemas.microsoft.com/office/drawing/2014/main" id="{F899E6EB-BCDD-45D2-BF4B-9CA3A2798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3" name="Freeform 12">
              <a:extLst>
                <a:ext uri="{FF2B5EF4-FFF2-40B4-BE49-F238E27FC236}">
                  <a16:creationId xmlns:a16="http://schemas.microsoft.com/office/drawing/2014/main" id="{BBD3AAC8-2330-4FAB-8E31-3D50AD954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4" name="Freeform 13">
              <a:extLst>
                <a:ext uri="{FF2B5EF4-FFF2-40B4-BE49-F238E27FC236}">
                  <a16:creationId xmlns:a16="http://schemas.microsoft.com/office/drawing/2014/main" id="{6B54F723-A70A-4865-A560-7850498A1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5" name="Freeform 14">
              <a:extLst>
                <a:ext uri="{FF2B5EF4-FFF2-40B4-BE49-F238E27FC236}">
                  <a16:creationId xmlns:a16="http://schemas.microsoft.com/office/drawing/2014/main" id="{9B911CCD-C9A2-4DC8-A278-3C6FD76A7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6" name="Freeform 15">
              <a:extLst>
                <a:ext uri="{FF2B5EF4-FFF2-40B4-BE49-F238E27FC236}">
                  <a16:creationId xmlns:a16="http://schemas.microsoft.com/office/drawing/2014/main" id="{D559B729-03FB-435D-89BF-AF57A801B3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7" name="Freeform 16">
              <a:extLst>
                <a:ext uri="{FF2B5EF4-FFF2-40B4-BE49-F238E27FC236}">
                  <a16:creationId xmlns:a16="http://schemas.microsoft.com/office/drawing/2014/main" id="{D1C90213-0F60-4268-BE48-8221E6161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8" name="Freeform 17">
              <a:extLst>
                <a:ext uri="{FF2B5EF4-FFF2-40B4-BE49-F238E27FC236}">
                  <a16:creationId xmlns:a16="http://schemas.microsoft.com/office/drawing/2014/main" id="{A7A6A293-A06F-48B8-865A-3F65287B8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69" name="Freeform 18">
              <a:extLst>
                <a:ext uri="{FF2B5EF4-FFF2-40B4-BE49-F238E27FC236}">
                  <a16:creationId xmlns:a16="http://schemas.microsoft.com/office/drawing/2014/main" id="{8F6861B5-AAA4-4017-929E-1FD1CA106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0" name="Freeform 19">
              <a:extLst>
                <a:ext uri="{FF2B5EF4-FFF2-40B4-BE49-F238E27FC236}">
                  <a16:creationId xmlns:a16="http://schemas.microsoft.com/office/drawing/2014/main" id="{D776D07C-2081-4DD3-A464-40F3CA41A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1" name="Freeform 20">
              <a:extLst>
                <a:ext uri="{FF2B5EF4-FFF2-40B4-BE49-F238E27FC236}">
                  <a16:creationId xmlns:a16="http://schemas.microsoft.com/office/drawing/2014/main" id="{BBC236D6-77E5-4B3C-92D7-D708B237D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2" name="Freeform 21">
              <a:extLst>
                <a:ext uri="{FF2B5EF4-FFF2-40B4-BE49-F238E27FC236}">
                  <a16:creationId xmlns:a16="http://schemas.microsoft.com/office/drawing/2014/main" id="{8064714E-7ADE-4BD9-8981-34C135762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3" name="Freeform 22">
              <a:extLst>
                <a:ext uri="{FF2B5EF4-FFF2-40B4-BE49-F238E27FC236}">
                  <a16:creationId xmlns:a16="http://schemas.microsoft.com/office/drawing/2014/main" id="{2FD1F23F-B1EE-46F5-B460-924E54A70D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4" name="Freeform 23">
              <a:extLst>
                <a:ext uri="{FF2B5EF4-FFF2-40B4-BE49-F238E27FC236}">
                  <a16:creationId xmlns:a16="http://schemas.microsoft.com/office/drawing/2014/main" id="{9699361A-3AFF-4826-B99C-0354EAB07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5" name="Freeform 24">
              <a:extLst>
                <a:ext uri="{FF2B5EF4-FFF2-40B4-BE49-F238E27FC236}">
                  <a16:creationId xmlns:a16="http://schemas.microsoft.com/office/drawing/2014/main" id="{B272F7B1-7BE2-4FC9-BB91-207EFD9E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6" name="Freeform 25">
              <a:extLst>
                <a:ext uri="{FF2B5EF4-FFF2-40B4-BE49-F238E27FC236}">
                  <a16:creationId xmlns:a16="http://schemas.microsoft.com/office/drawing/2014/main" id="{CDE59C1F-AFD9-4DD5-B04A-9EB2AAED5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7" name="Freeform 26">
              <a:extLst>
                <a:ext uri="{FF2B5EF4-FFF2-40B4-BE49-F238E27FC236}">
                  <a16:creationId xmlns:a16="http://schemas.microsoft.com/office/drawing/2014/main" id="{1551E418-6CD4-4320-8224-F084039C5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8" name="Freeform 27">
              <a:extLst>
                <a:ext uri="{FF2B5EF4-FFF2-40B4-BE49-F238E27FC236}">
                  <a16:creationId xmlns:a16="http://schemas.microsoft.com/office/drawing/2014/main" id="{1F27D4B1-EBD4-4BC9-AC2E-3AD616C847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79" name="Freeform 28">
              <a:extLst>
                <a:ext uri="{FF2B5EF4-FFF2-40B4-BE49-F238E27FC236}">
                  <a16:creationId xmlns:a16="http://schemas.microsoft.com/office/drawing/2014/main" id="{C42B8D84-898A-4F76-A0F2-5699ED72B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0" name="Freeform 29">
              <a:extLst>
                <a:ext uri="{FF2B5EF4-FFF2-40B4-BE49-F238E27FC236}">
                  <a16:creationId xmlns:a16="http://schemas.microsoft.com/office/drawing/2014/main" id="{B440932E-7985-4BA6-9899-F22A64485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1" name="Freeform 30">
              <a:extLst>
                <a:ext uri="{FF2B5EF4-FFF2-40B4-BE49-F238E27FC236}">
                  <a16:creationId xmlns:a16="http://schemas.microsoft.com/office/drawing/2014/main" id="{4B8CE969-CA1A-48CB-8588-4146F41F3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2" name="Freeform 31">
              <a:extLst>
                <a:ext uri="{FF2B5EF4-FFF2-40B4-BE49-F238E27FC236}">
                  <a16:creationId xmlns:a16="http://schemas.microsoft.com/office/drawing/2014/main" id="{138A4875-4593-4894-89D5-DFCFF0EED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3" name="Freeform 32">
              <a:extLst>
                <a:ext uri="{FF2B5EF4-FFF2-40B4-BE49-F238E27FC236}">
                  <a16:creationId xmlns:a16="http://schemas.microsoft.com/office/drawing/2014/main" id="{F079F26B-58E4-494E-A8BA-3F054F1F3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4" name="Rectangle 33">
              <a:extLst>
                <a:ext uri="{FF2B5EF4-FFF2-40B4-BE49-F238E27FC236}">
                  <a16:creationId xmlns:a16="http://schemas.microsoft.com/office/drawing/2014/main" id="{04C9ECC5-BB4A-4417-B874-B75953F84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5" name="Freeform 34">
              <a:extLst>
                <a:ext uri="{FF2B5EF4-FFF2-40B4-BE49-F238E27FC236}">
                  <a16:creationId xmlns:a16="http://schemas.microsoft.com/office/drawing/2014/main" id="{4CCCF285-B51D-4A2F-8384-830A39171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6" name="Freeform 35">
              <a:extLst>
                <a:ext uri="{FF2B5EF4-FFF2-40B4-BE49-F238E27FC236}">
                  <a16:creationId xmlns:a16="http://schemas.microsoft.com/office/drawing/2014/main" id="{BD6C6299-A09A-47DF-8A96-69D39FCA5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7" name="Freeform 36">
              <a:extLst>
                <a:ext uri="{FF2B5EF4-FFF2-40B4-BE49-F238E27FC236}">
                  <a16:creationId xmlns:a16="http://schemas.microsoft.com/office/drawing/2014/main" id="{EE60C4B9-C404-42CD-8E94-70D4DC16A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8" name="Freeform 37">
              <a:extLst>
                <a:ext uri="{FF2B5EF4-FFF2-40B4-BE49-F238E27FC236}">
                  <a16:creationId xmlns:a16="http://schemas.microsoft.com/office/drawing/2014/main" id="{52BD4447-C1EB-4798-8764-AB93EA930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89" name="Freeform 38">
              <a:extLst>
                <a:ext uri="{FF2B5EF4-FFF2-40B4-BE49-F238E27FC236}">
                  <a16:creationId xmlns:a16="http://schemas.microsoft.com/office/drawing/2014/main" id="{50411559-C414-4F7C-BC6C-69F87BC9C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0" name="Freeform 39">
              <a:extLst>
                <a:ext uri="{FF2B5EF4-FFF2-40B4-BE49-F238E27FC236}">
                  <a16:creationId xmlns:a16="http://schemas.microsoft.com/office/drawing/2014/main" id="{64737770-BB27-41C0-95CB-529054508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1" name="Freeform 40">
              <a:extLst>
                <a:ext uri="{FF2B5EF4-FFF2-40B4-BE49-F238E27FC236}">
                  <a16:creationId xmlns:a16="http://schemas.microsoft.com/office/drawing/2014/main" id="{28929FDB-16CF-4165-B32A-EB673EFB7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2" name="Freeform 41">
              <a:extLst>
                <a:ext uri="{FF2B5EF4-FFF2-40B4-BE49-F238E27FC236}">
                  <a16:creationId xmlns:a16="http://schemas.microsoft.com/office/drawing/2014/main" id="{D8C82883-237C-4209-9545-E832FEE3A8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3" name="Freeform 42">
              <a:extLst>
                <a:ext uri="{FF2B5EF4-FFF2-40B4-BE49-F238E27FC236}">
                  <a16:creationId xmlns:a16="http://schemas.microsoft.com/office/drawing/2014/main" id="{F1A52653-BD09-4D65-B05C-2AF4A6473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4" name="Freeform 43">
              <a:extLst>
                <a:ext uri="{FF2B5EF4-FFF2-40B4-BE49-F238E27FC236}">
                  <a16:creationId xmlns:a16="http://schemas.microsoft.com/office/drawing/2014/main" id="{30724E80-2FD3-4E4A-A3EA-18A4C8886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5" name="Freeform 44">
              <a:extLst>
                <a:ext uri="{FF2B5EF4-FFF2-40B4-BE49-F238E27FC236}">
                  <a16:creationId xmlns:a16="http://schemas.microsoft.com/office/drawing/2014/main" id="{F1B978C7-7BC5-4F73-8B02-66A3CF67C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6" name="Rectangle 45">
              <a:extLst>
                <a:ext uri="{FF2B5EF4-FFF2-40B4-BE49-F238E27FC236}">
                  <a16:creationId xmlns:a16="http://schemas.microsoft.com/office/drawing/2014/main" id="{799F0CED-DF8F-4350-A036-1981FBE59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7" name="Freeform 46">
              <a:extLst>
                <a:ext uri="{FF2B5EF4-FFF2-40B4-BE49-F238E27FC236}">
                  <a16:creationId xmlns:a16="http://schemas.microsoft.com/office/drawing/2014/main" id="{9F4DD366-0E86-4E99-9557-496E88B42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8" name="Freeform 47">
              <a:extLst>
                <a:ext uri="{FF2B5EF4-FFF2-40B4-BE49-F238E27FC236}">
                  <a16:creationId xmlns:a16="http://schemas.microsoft.com/office/drawing/2014/main" id="{78BB3321-D5DC-4951-AB38-0C54E3D01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199" name="Freeform 48">
              <a:extLst>
                <a:ext uri="{FF2B5EF4-FFF2-40B4-BE49-F238E27FC236}">
                  <a16:creationId xmlns:a16="http://schemas.microsoft.com/office/drawing/2014/main" id="{955E548C-7F86-45B2-A0D2-03EAC578D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0" name="Freeform 49">
              <a:extLst>
                <a:ext uri="{FF2B5EF4-FFF2-40B4-BE49-F238E27FC236}">
                  <a16:creationId xmlns:a16="http://schemas.microsoft.com/office/drawing/2014/main" id="{0013F508-5E69-4911-AD93-4ABE3E7C5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1" name="Freeform 50">
              <a:extLst>
                <a:ext uri="{FF2B5EF4-FFF2-40B4-BE49-F238E27FC236}">
                  <a16:creationId xmlns:a16="http://schemas.microsoft.com/office/drawing/2014/main" id="{A7F86768-93E0-4044-A62A-B11EB18FF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2" name="Freeform 51">
              <a:extLst>
                <a:ext uri="{FF2B5EF4-FFF2-40B4-BE49-F238E27FC236}">
                  <a16:creationId xmlns:a16="http://schemas.microsoft.com/office/drawing/2014/main" id="{BA32A7B4-1DB2-4E4A-B86E-D8DB97B69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3" name="Freeform 52">
              <a:extLst>
                <a:ext uri="{FF2B5EF4-FFF2-40B4-BE49-F238E27FC236}">
                  <a16:creationId xmlns:a16="http://schemas.microsoft.com/office/drawing/2014/main" id="{AB250BD5-076C-4428-B6AF-E9EAE4F65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4" name="Freeform 53">
              <a:extLst>
                <a:ext uri="{FF2B5EF4-FFF2-40B4-BE49-F238E27FC236}">
                  <a16:creationId xmlns:a16="http://schemas.microsoft.com/office/drawing/2014/main" id="{027DA06A-045F-4711-9307-0508B6ACF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5" name="Freeform 54">
              <a:extLst>
                <a:ext uri="{FF2B5EF4-FFF2-40B4-BE49-F238E27FC236}">
                  <a16:creationId xmlns:a16="http://schemas.microsoft.com/office/drawing/2014/main" id="{3EB0EDA8-385A-4B2B-97F0-5194F23EB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6" name="Freeform 55">
              <a:extLst>
                <a:ext uri="{FF2B5EF4-FFF2-40B4-BE49-F238E27FC236}">
                  <a16:creationId xmlns:a16="http://schemas.microsoft.com/office/drawing/2014/main" id="{D6FA258E-AF3F-47C9-9F4E-39ECFD7AC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7" name="Freeform 56">
              <a:extLst>
                <a:ext uri="{FF2B5EF4-FFF2-40B4-BE49-F238E27FC236}">
                  <a16:creationId xmlns:a16="http://schemas.microsoft.com/office/drawing/2014/main" id="{6E471E73-A9C0-4C68-BD8F-360F2ED7B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8" name="Freeform 57">
              <a:extLst>
                <a:ext uri="{FF2B5EF4-FFF2-40B4-BE49-F238E27FC236}">
                  <a16:creationId xmlns:a16="http://schemas.microsoft.com/office/drawing/2014/main" id="{C78C3110-8153-4163-B809-0B0C0C9E5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  <p:sp>
          <p:nvSpPr>
            <p:cNvPr id="209" name="Freeform 58">
              <a:extLst>
                <a:ext uri="{FF2B5EF4-FFF2-40B4-BE49-F238E27FC236}">
                  <a16:creationId xmlns:a16="http://schemas.microsoft.com/office/drawing/2014/main" id="{DBC57B9F-0B9B-4EDE-B3B3-7C5D5DB39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CH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53A0BF9-EC45-824A-BE05-51604006B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noProof="0" dirty="0">
                <a:solidFill>
                  <a:srgbClr val="FFFFFF"/>
                </a:solidFill>
              </a:rPr>
              <a:t>Program Aufbau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3D28ECD3-928D-E9BC-842D-B2BACAB42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76425" y="3602038"/>
            <a:ext cx="3734942" cy="20527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cap="all" noProof="0" dirty="0" err="1">
                <a:solidFill>
                  <a:schemeClr val="bg2"/>
                </a:solidFill>
                <a:hlinkClick r:id="" action="ppaction://noaction"/>
              </a:rPr>
              <a:t>Vorführung</a:t>
            </a:r>
            <a:r>
              <a:rPr lang="en-US" sz="2000" cap="all" noProof="0" dirty="0">
                <a:solidFill>
                  <a:schemeClr val="bg2"/>
                </a:solidFill>
                <a:hlinkClick r:id="" action="ppaction://noaction"/>
              </a:rPr>
              <a:t> </a:t>
            </a:r>
            <a:r>
              <a:rPr lang="en-US" sz="2000" cap="all" noProof="0" dirty="0" err="1">
                <a:solidFill>
                  <a:schemeClr val="bg2"/>
                </a:solidFill>
                <a:hlinkClick r:id="" action="ppaction://noaction"/>
              </a:rPr>
              <a:t>Programm</a:t>
            </a:r>
            <a:endParaRPr lang="en-US" sz="2000" cap="all" noProof="0" dirty="0">
              <a:solidFill>
                <a:schemeClr val="bg2"/>
              </a:solidFill>
            </a:endParaRPr>
          </a:p>
        </p:txBody>
      </p:sp>
      <p:sp useBgFill="1">
        <p:nvSpPr>
          <p:cNvPr id="211" name="Round Diagonal Corner Rectangle 6">
            <a:extLst>
              <a:ext uri="{FF2B5EF4-FFF2-40B4-BE49-F238E27FC236}">
                <a16:creationId xmlns:a16="http://schemas.microsoft.com/office/drawing/2014/main" id="{62B94F88-FD5B-4053-B143-DFF55CE44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4509F6A6-D9B2-E414-1BD9-83E30BF1D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69299" y="1136606"/>
            <a:ext cx="3539776" cy="4577297"/>
          </a:xfrm>
          <a:prstGeom prst="rect">
            <a:avLst/>
          </a:prstGeo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0008AE2-CCFA-EBC8-BB65-C8DD14C944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77511" y="630936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7C4952F-02CA-40FC-9A96-9059E04B15B1}" type="datetime1">
              <a:rPr lang="en-US" noProof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8/15/2025</a:t>
            </a:fld>
            <a:endParaRPr lang="en-US" noProof="0">
              <a:solidFill>
                <a:srgbClr val="FFFFFF"/>
              </a:solidFill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938010F-7F2B-8DE5-1842-09A8342B1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96911" y="6309360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6D22F896-40B5-4ADD-8801-0D06FADFA095}" type="slidenum">
              <a:rPr lang="en-US" noProof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6</a:t>
            </a:fld>
            <a:endParaRPr lang="en-US" noProof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694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B1AA129-829E-C88D-F6A3-1CE8D4CBB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929F0-A650-462A-9C8D-030B6206D417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CBE117C-E94D-2708-4107-AA052241B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4D1E952-C22A-B286-2492-A5016B149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296" y="226667"/>
            <a:ext cx="7027781" cy="5656607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8B38257B-2B0A-F96A-B590-350AFE335EDB}"/>
              </a:ext>
            </a:extLst>
          </p:cNvPr>
          <p:cNvSpPr txBox="1">
            <a:spLocks/>
          </p:cNvSpPr>
          <p:nvPr/>
        </p:nvSpPr>
        <p:spPr>
          <a:xfrm>
            <a:off x="526124" y="1588770"/>
            <a:ext cx="3734941" cy="23966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FFFFFF"/>
                </a:solidFill>
              </a:rPr>
              <a:t>GUI des Scrapers</a:t>
            </a:r>
          </a:p>
        </p:txBody>
      </p:sp>
    </p:spTree>
    <p:extLst>
      <p:ext uri="{BB962C8B-B14F-4D97-AF65-F5344CB8AC3E}">
        <p14:creationId xmlns:p14="http://schemas.microsoft.com/office/powerpoint/2010/main" val="3887527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061B63-7814-4249-5CC3-099F85E7A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5596"/>
            <a:ext cx="8791575" cy="546632"/>
          </a:xfrm>
        </p:spPr>
        <p:txBody>
          <a:bodyPr>
            <a:normAutofit fontScale="90000"/>
          </a:bodyPr>
          <a:lstStyle/>
          <a:p>
            <a:r>
              <a:rPr lang="de-CH" dirty="0"/>
              <a:t>Datenbank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DBCE2DB-2302-ABCC-C5D7-0D21788A95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396425F-9350-88B1-9804-96A838956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A6A9A-283A-43C6-9299-147C7581F484}" type="datetime1">
              <a:rPr lang="en-US" smtClean="0"/>
              <a:t>8/15/2025</a:t>
            </a:fld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754593-8BD4-D2FB-9711-E98063DB9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92B05E3-9CED-9571-A3A6-8E4965C0A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42228"/>
            <a:ext cx="10100604" cy="461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65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5266C4-3544-CEF7-097C-0404BBB4B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3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34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35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36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37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38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39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0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1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2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3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4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5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6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7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8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49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50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51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52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53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54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55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56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15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58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17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24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25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26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27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28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29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30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31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32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</p:grpSp>
      </p:grpSp>
      <p:sp>
        <p:nvSpPr>
          <p:cNvPr id="19" name="Rectangle 60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6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77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78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79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3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5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7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2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6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67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68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69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70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71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72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73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74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  <p:sp>
            <p:nvSpPr>
              <p:cNvPr id="75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CH" noProof="0" dirty="0"/>
              </a:p>
            </p:txBody>
          </p:sp>
        </p:grpSp>
      </p:grpSp>
      <p:pic>
        <p:nvPicPr>
          <p:cNvPr id="104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D789079-5C16-CE1E-633C-1055DA97F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de-CH" sz="2800" noProof="0" dirty="0">
              <a:solidFill>
                <a:srgbClr val="FFFFFF"/>
              </a:solidFill>
            </a:endParaRPr>
          </a:p>
        </p:txBody>
      </p:sp>
      <p:sp useBgFill="1">
        <p:nvSpPr>
          <p:cNvPr id="106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 dirty="0"/>
          </a:p>
        </p:txBody>
      </p:sp>
      <p:pic>
        <p:nvPicPr>
          <p:cNvPr id="13" name="Inhaltsplatzhalter 12" descr="Ein Bild, das Text, Menschliches Gesicht, Screenshot, Cartoon enthält.&#10;&#10;KI-generierte Inhalte können fehlerhaft sein.">
            <a:extLst>
              <a:ext uri="{FF2B5EF4-FFF2-40B4-BE49-F238E27FC236}">
                <a16:creationId xmlns:a16="http://schemas.microsoft.com/office/drawing/2014/main" id="{D2D37912-1738-2347-1622-2FCBCB08C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18988" y="1386262"/>
            <a:ext cx="6112382" cy="4080014"/>
          </a:xfrm>
          <a:prstGeom prst="rect">
            <a:avLst/>
          </a:prstGeom>
        </p:spPr>
      </p:pic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19170B3-EF57-0D14-A84E-CA3C42DD3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36041" y="2249487"/>
            <a:ext cx="3281004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de-CH" sz="1800" noProof="0" dirty="0">
                <a:solidFill>
                  <a:srgbClr val="FFFFFF"/>
                </a:solidFill>
              </a:rPr>
              <a:t>Änderung an der </a:t>
            </a:r>
            <a:r>
              <a:rPr lang="de-CH" sz="1800" noProof="0" dirty="0" err="1">
                <a:solidFill>
                  <a:srgbClr val="FFFFFF"/>
                </a:solidFill>
              </a:rPr>
              <a:t>webseite</a:t>
            </a:r>
            <a:endParaRPr lang="de-CH" sz="1800" noProof="0" dirty="0">
              <a:solidFill>
                <a:srgbClr val="FFFFFF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de-CH" sz="1800" noProof="0" dirty="0">
                <a:solidFill>
                  <a:srgbClr val="FFFFFF"/>
                </a:solidFill>
              </a:rPr>
              <a:t>Datenbank Ausgabe</a:t>
            </a:r>
            <a:endParaRPr lang="de-CH" sz="1800" dirty="0">
              <a:solidFill>
                <a:srgbClr val="FFFFFF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de-CH" sz="1800" dirty="0" err="1">
                <a:solidFill>
                  <a:srgbClr val="FFFFFF"/>
                </a:solidFill>
              </a:rPr>
              <a:t>Github</a:t>
            </a:r>
            <a:endParaRPr lang="de-CH" sz="1800" noProof="0" dirty="0">
              <a:solidFill>
                <a:srgbClr val="FFFFFF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3441147-BCB4-1F8B-E388-A8617B4C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56921" y="630936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7C4952F-02CA-40FC-9A96-9059E04B15B1}" type="datetime1">
              <a:rPr lang="de-CH" noProof="0" smtClean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15.08.2025</a:t>
            </a:fld>
            <a:endParaRPr lang="de-CH" noProof="0" dirty="0">
              <a:solidFill>
                <a:srgbClr val="FFFFFF"/>
              </a:solidFill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6774D1-4212-2617-B223-6943FE03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309360"/>
            <a:ext cx="7710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6D22F896-40B5-4ADD-8801-0D06FADFA095}" type="slidenum">
              <a:rPr lang="de-CH" noProof="0" smtClean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9</a:t>
            </a:fld>
            <a:endParaRPr lang="de-CH" noProof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84633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004b35e-ef2a-4a5f-a496-d78e588a448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D6478236691A0489D77D0C21F9ED2E4" ma:contentTypeVersion="6" ma:contentTypeDescription="Ein neues Dokument erstellen." ma:contentTypeScope="" ma:versionID="f3ee90a6096a05ecff34c27b26f71a32">
  <xsd:schema xmlns:xsd="http://www.w3.org/2001/XMLSchema" xmlns:xs="http://www.w3.org/2001/XMLSchema" xmlns:p="http://schemas.microsoft.com/office/2006/metadata/properties" xmlns:ns3="a004b35e-ef2a-4a5f-a496-d78e588a448c" targetNamespace="http://schemas.microsoft.com/office/2006/metadata/properties" ma:root="true" ma:fieldsID="b60b1f4542b84fe8d13c64b2b2229d0f" ns3:_="">
    <xsd:import namespace="a004b35e-ef2a-4a5f-a496-d78e588a448c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04b35e-ef2a-4a5f-a496-d78e588a448c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BA6F1B-267E-4E0D-AE23-B9E33C9D42E3}">
  <ds:schemaRefs>
    <ds:schemaRef ds:uri="http://schemas.microsoft.com/office/2006/documentManagement/types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elements/1.1/"/>
    <ds:schemaRef ds:uri="http://schemas.microsoft.com/office/2006/metadata/properties"/>
    <ds:schemaRef ds:uri="a004b35e-ef2a-4a5f-a496-d78e588a448c"/>
  </ds:schemaRefs>
</ds:datastoreItem>
</file>

<file path=customXml/itemProps2.xml><?xml version="1.0" encoding="utf-8"?>
<ds:datastoreItem xmlns:ds="http://schemas.openxmlformats.org/officeDocument/2006/customXml" ds:itemID="{40E9D44A-C165-4C89-BBCD-3F0ACA6C79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004b35e-ef2a-4a5f-a496-d78e588a448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C67452-D2A0-4E10-923D-275B6CF69AB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200</Words>
  <Application>Microsoft Office PowerPoint</Application>
  <PresentationFormat>Breitbild</PresentationFormat>
  <Paragraphs>48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Aptos</vt:lpstr>
      <vt:lpstr>Arial</vt:lpstr>
      <vt:lpstr>Tw Cen MT</vt:lpstr>
      <vt:lpstr>Schaltkreis</vt:lpstr>
      <vt:lpstr>News scraper mit datenbank </vt:lpstr>
      <vt:lpstr>Präsentation Ablauf</vt:lpstr>
      <vt:lpstr>Einführung</vt:lpstr>
      <vt:lpstr>Zile der arbeit</vt:lpstr>
      <vt:lpstr>Vorführung Programm </vt:lpstr>
      <vt:lpstr>Program Aufbau</vt:lpstr>
      <vt:lpstr>PowerPoint-Präsentation</vt:lpstr>
      <vt:lpstr>Datenbank</vt:lpstr>
      <vt:lpstr>PowerPoint-Präsentation</vt:lpstr>
      <vt:lpstr>Abschluss </vt:lpstr>
      <vt:lpstr>Fragerunde mit Florian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Florian Zingg</dc:creator>
  <cp:lastModifiedBy>Florian Zingg</cp:lastModifiedBy>
  <cp:revision>3</cp:revision>
  <dcterms:created xsi:type="dcterms:W3CDTF">2025-06-26T12:37:08Z</dcterms:created>
  <dcterms:modified xsi:type="dcterms:W3CDTF">2025-08-15T12:13:47Z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0x010100FD6478236691A0489D77D0C21F9ED2E4</vt:lpwstr>
  </property>
</Properties>
</file>

<file path=docProps/thumbnail.jpeg>
</file>